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6" r:id="rId4"/>
    <p:sldId id="261" r:id="rId5"/>
    <p:sldId id="265" r:id="rId6"/>
    <p:sldId id="262" r:id="rId7"/>
    <p:sldId id="263" r:id="rId8"/>
    <p:sldId id="257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AEE74A-D232-4961-A7A2-56AC7F447536}" v="32" dt="2019-10-29T06:30:26.2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u Nan" userId="ddf171c1d62089e7" providerId="LiveId" clId="{4DAEE74A-D232-4961-A7A2-56AC7F447536}"/>
    <pc:docChg chg="custSel addSld modSld">
      <pc:chgData name="Qiu Nan" userId="ddf171c1d62089e7" providerId="LiveId" clId="{4DAEE74A-D232-4961-A7A2-56AC7F447536}" dt="2019-10-29T06:30:30.322" v="203" actId="14100"/>
      <pc:docMkLst>
        <pc:docMk/>
      </pc:docMkLst>
      <pc:sldChg chg="addSp modSp add">
        <pc:chgData name="Qiu Nan" userId="ddf171c1d62089e7" providerId="LiveId" clId="{4DAEE74A-D232-4961-A7A2-56AC7F447536}" dt="2019-10-29T06:30:30.322" v="203" actId="14100"/>
        <pc:sldMkLst>
          <pc:docMk/>
          <pc:sldMk cId="89876900" sldId="266"/>
        </pc:sldMkLst>
        <pc:spChg chg="mod">
          <ac:chgData name="Qiu Nan" userId="ddf171c1d62089e7" providerId="LiveId" clId="{4DAEE74A-D232-4961-A7A2-56AC7F447536}" dt="2019-10-29T06:26:24.834" v="72" actId="20577"/>
          <ac:spMkLst>
            <pc:docMk/>
            <pc:sldMk cId="89876900" sldId="266"/>
            <ac:spMk id="2" creationId="{00506954-C195-4A96-B36F-FD20D374A543}"/>
          </ac:spMkLst>
        </pc:spChg>
        <pc:spChg chg="mod">
          <ac:chgData name="Qiu Nan" userId="ddf171c1d62089e7" providerId="LiveId" clId="{4DAEE74A-D232-4961-A7A2-56AC7F447536}" dt="2019-10-29T06:29:34.362" v="198" actId="14100"/>
          <ac:spMkLst>
            <pc:docMk/>
            <pc:sldMk cId="89876900" sldId="266"/>
            <ac:spMk id="3" creationId="{052E0F4D-457E-4279-A0F0-719AA768E810}"/>
          </ac:spMkLst>
        </pc:spChg>
        <pc:picChg chg="add mod">
          <ac:chgData name="Qiu Nan" userId="ddf171c1d62089e7" providerId="LiveId" clId="{4DAEE74A-D232-4961-A7A2-56AC7F447536}" dt="2019-10-29T06:28:36.435" v="188" actId="1076"/>
          <ac:picMkLst>
            <pc:docMk/>
            <pc:sldMk cId="89876900" sldId="266"/>
            <ac:picMk id="4" creationId="{6CD31AB8-7D8C-48C3-8C25-4D9A799978CF}"/>
          </ac:picMkLst>
        </pc:picChg>
        <pc:picChg chg="add mod">
          <ac:chgData name="Qiu Nan" userId="ddf171c1d62089e7" providerId="LiveId" clId="{4DAEE74A-D232-4961-A7A2-56AC7F447536}" dt="2019-10-29T06:29:07.714" v="192" actId="1076"/>
          <ac:picMkLst>
            <pc:docMk/>
            <pc:sldMk cId="89876900" sldId="266"/>
            <ac:picMk id="5" creationId="{18545F2C-D84D-423C-B764-2C4A025459DF}"/>
          </ac:picMkLst>
        </pc:picChg>
        <pc:picChg chg="add mod">
          <ac:chgData name="Qiu Nan" userId="ddf171c1d62089e7" providerId="LiveId" clId="{4DAEE74A-D232-4961-A7A2-56AC7F447536}" dt="2019-10-29T06:29:38.410" v="200" actId="1076"/>
          <ac:picMkLst>
            <pc:docMk/>
            <pc:sldMk cId="89876900" sldId="266"/>
            <ac:picMk id="6" creationId="{AE8516C5-31A3-4D1B-A476-355F808ACD61}"/>
          </ac:picMkLst>
        </pc:picChg>
        <pc:picChg chg="add mod">
          <ac:chgData name="Qiu Nan" userId="ddf171c1d62089e7" providerId="LiveId" clId="{4DAEE74A-D232-4961-A7A2-56AC7F447536}" dt="2019-10-29T06:30:30.322" v="203" actId="14100"/>
          <ac:picMkLst>
            <pc:docMk/>
            <pc:sldMk cId="89876900" sldId="266"/>
            <ac:picMk id="7" creationId="{3A949346-CC00-4222-B401-F4CDE2D14D1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B6C1E-9A58-44BD-B27A-42F95AFBDACC}" type="datetimeFigureOut">
              <a:rPr lang="zh-CN" altLang="en-US" smtClean="0"/>
              <a:t>2019-10-29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4AFD1-2858-441F-B378-101F30DE6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789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C7158-3C97-4017-BAF3-D29AEC058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  <a:ln>
            <a:noFill/>
          </a:ln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F7588E-A4F8-4619-979D-8CD53298D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904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06213-8ADD-4F07-BB14-A1760259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72732-27C4-4390-9C35-92B7069CC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2180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FF51C-441D-4494-BE62-E9741198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746F2-644F-4A7D-8239-CFB2359BF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0040" y="996696"/>
            <a:ext cx="5699760" cy="53766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4112B-677A-44C8-A86E-AC5C81319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96696"/>
            <a:ext cx="5696712" cy="53766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1464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F724328D-6C8A-43F0-A657-F0BD9D116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365125"/>
            <a:ext cx="11548872" cy="45783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1655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C983D-202E-44A7-BFD0-332CCBC4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72" y="365125"/>
            <a:ext cx="11006328" cy="4304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853510-84C3-4964-A6FA-86721A3ED8B1}"/>
              </a:ext>
            </a:extLst>
          </p:cNvPr>
          <p:cNvSpPr/>
          <p:nvPr userDrawn="1"/>
        </p:nvSpPr>
        <p:spPr>
          <a:xfrm>
            <a:off x="347472" y="1043589"/>
            <a:ext cx="2944368" cy="54291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99BD32-9A5F-4E6F-84C5-EFABCB2EC18C}"/>
              </a:ext>
            </a:extLst>
          </p:cNvPr>
          <p:cNvSpPr/>
          <p:nvPr userDrawn="1"/>
        </p:nvSpPr>
        <p:spPr>
          <a:xfrm>
            <a:off x="347472" y="1043589"/>
            <a:ext cx="2944368" cy="3765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4F836C-81F7-41B8-B78F-88BC41A86B03}"/>
              </a:ext>
            </a:extLst>
          </p:cNvPr>
          <p:cNvSpPr txBox="1"/>
          <p:nvPr userDrawn="1"/>
        </p:nvSpPr>
        <p:spPr>
          <a:xfrm>
            <a:off x="347472" y="1050774"/>
            <a:ext cx="33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&lt;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359559B-FC02-4854-9138-09CCFB4811B4}"/>
              </a:ext>
            </a:extLst>
          </p:cNvPr>
          <p:cNvSpPr/>
          <p:nvPr userDrawn="1"/>
        </p:nvSpPr>
        <p:spPr>
          <a:xfrm>
            <a:off x="3145536" y="112707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2F44E90-27BB-45F7-8605-BD2C0C408208}"/>
              </a:ext>
            </a:extLst>
          </p:cNvPr>
          <p:cNvSpPr/>
          <p:nvPr userDrawn="1"/>
        </p:nvSpPr>
        <p:spPr>
          <a:xfrm>
            <a:off x="3145536" y="121303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E8A005E-9F09-4389-8612-654B83D5B9A4}"/>
              </a:ext>
            </a:extLst>
          </p:cNvPr>
          <p:cNvSpPr/>
          <p:nvPr userDrawn="1"/>
        </p:nvSpPr>
        <p:spPr>
          <a:xfrm>
            <a:off x="3145536" y="129899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3">
            <a:extLst>
              <a:ext uri="{FF2B5EF4-FFF2-40B4-BE49-F238E27FC236}">
                <a16:creationId xmlns:a16="http://schemas.microsoft.com/office/drawing/2014/main" id="{C9066C77-BFCF-402F-A3BF-EB040DE51A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6582" y="1127072"/>
            <a:ext cx="2428369" cy="2746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D2BE6B4C-907B-43F6-9F62-7412CFBB9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0950" y="1043588"/>
            <a:ext cx="8307962" cy="54291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11457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383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3DB1D7-3B0D-4961-86D3-1E9DBEFA9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365125"/>
            <a:ext cx="11548872" cy="4578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DF4B49-108E-4970-8DFF-2F3F9647B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040" y="960120"/>
            <a:ext cx="11548872" cy="5532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F6AD8F-4954-4DCF-AE21-7C9758C7AB39}"/>
              </a:ext>
            </a:extLst>
          </p:cNvPr>
          <p:cNvSpPr txBox="1"/>
          <p:nvPr userDrawn="1"/>
        </p:nvSpPr>
        <p:spPr>
          <a:xfrm>
            <a:off x="228600" y="6560260"/>
            <a:ext cx="91714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保密文档，未经功途公司允许，该文档不得提供给第三方。上海功途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14E001-D165-4E9C-AAD9-F91B08E29612}"/>
              </a:ext>
            </a:extLst>
          </p:cNvPr>
          <p:cNvSpPr txBox="1"/>
          <p:nvPr userDrawn="1"/>
        </p:nvSpPr>
        <p:spPr>
          <a:xfrm>
            <a:off x="11128248" y="6601968"/>
            <a:ext cx="6583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F4A933D-1BA3-4749-A189-E6BBA8EBA217}" type="slidenum">
              <a:rPr lang="zh-CN" altLang="en-US" sz="8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r"/>
              <a:t>‹#›</a:t>
            </a:fld>
            <a:endParaRPr lang="zh-CN" altLang="en-US" sz="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643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FA134-BCEB-4026-ACC4-E145A3F42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管理员端</a:t>
            </a:r>
            <a:r>
              <a:rPr lang="en-US" altLang="zh-CN" dirty="0"/>
              <a:t>JSP</a:t>
            </a:r>
            <a:r>
              <a:rPr lang="zh-CN" altLang="en-US" dirty="0"/>
              <a:t>调整内容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54632B-2D50-43CD-A2D1-6965D6BFD4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77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0B20C-46EE-4C0B-AD8D-DFC058A4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863B8FE-B57E-4E39-B12E-F5A27F5C24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012210"/>
              </p:ext>
            </p:extLst>
          </p:nvPr>
        </p:nvGraphicFramePr>
        <p:xfrm>
          <a:off x="320675" y="960438"/>
          <a:ext cx="1065199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6048">
                  <a:extLst>
                    <a:ext uri="{9D8B030D-6E8A-4147-A177-3AD203B41FA5}">
                      <a16:colId xmlns:a16="http://schemas.microsoft.com/office/drawing/2014/main" val="3449750351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1744968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原有写法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改为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32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definition="</a:t>
                      </a:r>
                      <a:r>
                        <a:rPr lang="en-US" altLang="zh-CN" dirty="0" err="1"/>
                        <a:t>coboHDMS.admin.title</a:t>
                      </a:r>
                      <a:r>
                        <a:rPr lang="en-US" altLang="zh-CN" dirty="0"/>
                        <a:t>"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hdms:title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822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definition="</a:t>
                      </a:r>
                      <a:r>
                        <a:rPr lang="en-US" altLang="zh-CN" dirty="0" err="1"/>
                        <a:t>coboHDMS.buttons</a:t>
                      </a:r>
                      <a:r>
                        <a:rPr lang="en-US" altLang="zh-CN" dirty="0"/>
                        <a:t>"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hdms:btn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651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definition="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coboHDMS.table_classic</a:t>
                      </a:r>
                      <a:r>
                        <a:rPr lang="en-US" altLang="zh-CN" dirty="0"/>
                        <a:t>"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Hdms:table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definition="</a:t>
                      </a:r>
                      <a:r>
                        <a:rPr lang="en-US" altLang="zh-CN" dirty="0" err="1"/>
                        <a:t>coboHDMS.table_vertical</a:t>
                      </a:r>
                      <a:r>
                        <a:rPr lang="en-US" altLang="zh-CN" dirty="0"/>
                        <a:t>"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hdms:view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07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definition="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coboHDMS.classic_view2</a:t>
                      </a:r>
                      <a:r>
                        <a:rPr lang="en-US" altLang="zh-CN" dirty="0"/>
                        <a:t>"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hdms:view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21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definition="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coboHDMS.info_classic</a:t>
                      </a:r>
                      <a:r>
                        <a:rPr lang="en-US" altLang="zh-CN" dirty="0"/>
                        <a:t>"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hdms:info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37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&lt;div id=“frame”&gt;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hdms:boxShadow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78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submitForm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sf(</a:t>
                      </a:r>
                      <a:r>
                        <a:rPr lang="en-US" altLang="zh-CN" dirty="0" err="1"/>
                        <a:t>formId,options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457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93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268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98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06954-C195-4A96-B36F-FD20D374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修改以下模块内的</a:t>
            </a:r>
            <a:r>
              <a:rPr lang="en-US" altLang="zh-CN" dirty="0" err="1"/>
              <a:t>jsp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2E0F4D-457E-4279-A0F0-719AA768E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960120"/>
            <a:ext cx="11548872" cy="5532755"/>
          </a:xfrm>
        </p:spPr>
        <p:txBody>
          <a:bodyPr/>
          <a:lstStyle/>
          <a:p>
            <a:r>
              <a:rPr lang="zh-CN" altLang="en-US" dirty="0"/>
              <a:t>培训内容</a:t>
            </a:r>
            <a:endParaRPr lang="en-US" altLang="zh-CN" dirty="0"/>
          </a:p>
          <a:p>
            <a:r>
              <a:rPr lang="zh-CN" altLang="en-US" dirty="0"/>
              <a:t>培训管理</a:t>
            </a:r>
            <a:endParaRPr lang="en-US" altLang="zh-CN" dirty="0"/>
          </a:p>
          <a:p>
            <a:r>
              <a:rPr lang="zh-CN" altLang="en-US" dirty="0"/>
              <a:t>工具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D31AB8-7D8C-48C3-8C25-4D9A79997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824" y="889859"/>
            <a:ext cx="3200000" cy="5428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545F2C-D84D-423C-B764-2C4A02545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364" y="1555640"/>
            <a:ext cx="1801116" cy="43417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8516C5-31A3-4D1B-A476-355F808AC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120" y="1632079"/>
            <a:ext cx="1636391" cy="46614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949346-CC00-4222-B401-F4CDE2D14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0728" y="1555641"/>
            <a:ext cx="2128232" cy="466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A9575-57F8-433D-ABCF-AB0B661A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修改内容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922DB0-623E-4D49-9CCB-227D0C8AC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442735"/>
            <a:ext cx="4837176" cy="96156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1508265-235B-47BA-98E5-16AA6E8EE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817" y="1442735"/>
            <a:ext cx="6038095" cy="65714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CBF1D7F-7BA2-4957-B28A-889ECFB59A45}"/>
              </a:ext>
            </a:extLst>
          </p:cNvPr>
          <p:cNvSpPr/>
          <p:nvPr/>
        </p:nvSpPr>
        <p:spPr>
          <a:xfrm>
            <a:off x="320040" y="1691640"/>
            <a:ext cx="4407408" cy="71265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14F5E0-85E6-4C29-9146-92336CBE68BA}"/>
              </a:ext>
            </a:extLst>
          </p:cNvPr>
          <p:cNvSpPr/>
          <p:nvPr/>
        </p:nvSpPr>
        <p:spPr>
          <a:xfrm>
            <a:off x="5830817" y="1853184"/>
            <a:ext cx="4407408" cy="24669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2ABD57D-FBB8-4014-BBAF-2E62F681960B}"/>
              </a:ext>
            </a:extLst>
          </p:cNvPr>
          <p:cNvCxnSpPr/>
          <p:nvPr/>
        </p:nvCxnSpPr>
        <p:spPr>
          <a:xfrm>
            <a:off x="4864608" y="1976531"/>
            <a:ext cx="8778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C804F9F-8BA1-493B-BB84-267E1139877F}"/>
              </a:ext>
            </a:extLst>
          </p:cNvPr>
          <p:cNvSpPr txBox="1"/>
          <p:nvPr/>
        </p:nvSpPr>
        <p:spPr>
          <a:xfrm>
            <a:off x="256032" y="968740"/>
            <a:ext cx="404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definition="</a:t>
            </a:r>
            <a:r>
              <a:rPr lang="en-US" altLang="zh-CN" dirty="0" err="1"/>
              <a:t>coboHDMS.admin.title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01FEBD4-30D8-4CC2-81B0-C84663BEDA4A}"/>
              </a:ext>
            </a:extLst>
          </p:cNvPr>
          <p:cNvSpPr txBox="1"/>
          <p:nvPr/>
        </p:nvSpPr>
        <p:spPr>
          <a:xfrm>
            <a:off x="5742432" y="968740"/>
            <a:ext cx="404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hdms:title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3553EBC-CB1B-436E-9BA1-76494194254F}"/>
              </a:ext>
            </a:extLst>
          </p:cNvPr>
          <p:cNvSpPr txBox="1"/>
          <p:nvPr/>
        </p:nvSpPr>
        <p:spPr>
          <a:xfrm>
            <a:off x="320040" y="3680102"/>
            <a:ext cx="524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definition=“</a:t>
            </a:r>
            <a:r>
              <a:rPr lang="en-US" altLang="zh-CN" dirty="0" err="1"/>
              <a:t>coboHDMS.buttons</a:t>
            </a:r>
            <a:r>
              <a:rPr lang="en-US" altLang="zh-CN" dirty="0"/>
              <a:t>“ and</a:t>
            </a:r>
            <a:r>
              <a:rPr lang="zh-CN" altLang="en-US" dirty="0"/>
              <a:t> </a:t>
            </a:r>
            <a:r>
              <a:rPr lang="en-US" altLang="zh-CN" dirty="0" err="1"/>
              <a:t>submitForm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F6B9204-F4E7-49C9-A3ED-C8D4DB277085}"/>
              </a:ext>
            </a:extLst>
          </p:cNvPr>
          <p:cNvSpPr txBox="1"/>
          <p:nvPr/>
        </p:nvSpPr>
        <p:spPr>
          <a:xfrm>
            <a:off x="5806440" y="3633874"/>
            <a:ext cx="404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hdms:btn</a:t>
            </a:r>
            <a:r>
              <a:rPr lang="en-US" altLang="zh-CN" dirty="0"/>
              <a:t> and sf(‘</a:t>
            </a:r>
            <a:r>
              <a:rPr lang="en-US" altLang="zh-CN" dirty="0" err="1"/>
              <a:t>formId</a:t>
            </a:r>
            <a:r>
              <a:rPr lang="en-US" altLang="zh-CN" dirty="0"/>
              <a:t>’,options)</a:t>
            </a:r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ABA3C967-EB20-499E-A4F0-9518E2540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77" y="4739107"/>
            <a:ext cx="5074920" cy="78812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F3FBC7A-03CD-497B-9705-E9829E603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6440" y="4775693"/>
            <a:ext cx="5942988" cy="179843"/>
          </a:xfrm>
          <a:prstGeom prst="rect">
            <a:avLst/>
          </a:prstGeom>
        </p:spPr>
      </p:pic>
      <p:pic>
        <p:nvPicPr>
          <p:cNvPr id="28" name="内容占位符 3">
            <a:extLst>
              <a:ext uri="{FF2B5EF4-FFF2-40B4-BE49-F238E27FC236}">
                <a16:creationId xmlns:a16="http://schemas.microsoft.com/office/drawing/2014/main" id="{9C012A30-6E27-4275-AE06-17BA8355EC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6008" b="21146"/>
          <a:stretch/>
        </p:blipFill>
        <p:spPr>
          <a:xfrm>
            <a:off x="320040" y="6012504"/>
            <a:ext cx="5108621" cy="36320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90E7F6D-391C-46E1-8BCF-0F1F02A57C6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5558" b="21126"/>
          <a:stretch/>
        </p:blipFill>
        <p:spPr>
          <a:xfrm>
            <a:off x="5806440" y="5974652"/>
            <a:ext cx="6016625" cy="43891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9FC3170B-6CF0-4195-979B-062B3718F3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2287" y="2719653"/>
            <a:ext cx="6038095" cy="62882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20A980AC-A13C-417E-A3F6-51762F20B7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0041" y="2566879"/>
            <a:ext cx="4837176" cy="777550"/>
          </a:xfrm>
          <a:prstGeom prst="rect">
            <a:avLst/>
          </a:prstGeom>
        </p:spPr>
      </p:pic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BD544CD-567A-411D-B8B8-70AD27699354}"/>
              </a:ext>
            </a:extLst>
          </p:cNvPr>
          <p:cNvCxnSpPr>
            <a:cxnSpLocks/>
          </p:cNvCxnSpPr>
          <p:nvPr/>
        </p:nvCxnSpPr>
        <p:spPr>
          <a:xfrm>
            <a:off x="5218176" y="2987347"/>
            <a:ext cx="5882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57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B9E29-1B46-4ED9-B578-E619BD74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修改内容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C062FB-C987-4E30-99B7-3C2E29600019}"/>
              </a:ext>
            </a:extLst>
          </p:cNvPr>
          <p:cNvSpPr txBox="1"/>
          <p:nvPr/>
        </p:nvSpPr>
        <p:spPr>
          <a:xfrm>
            <a:off x="6443907" y="918328"/>
            <a:ext cx="432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hdms:table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311FEC-8D32-4806-8417-5958305E30A5}"/>
              </a:ext>
            </a:extLst>
          </p:cNvPr>
          <p:cNvSpPr txBox="1"/>
          <p:nvPr/>
        </p:nvSpPr>
        <p:spPr>
          <a:xfrm>
            <a:off x="186363" y="925508"/>
            <a:ext cx="432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dirty="0"/>
              <a:t>definition="</a:t>
            </a:r>
            <a:r>
              <a:rPr lang="en-US" altLang="zh-CN" dirty="0" err="1">
                <a:solidFill>
                  <a:schemeClr val="dk1"/>
                </a:solidFill>
              </a:rPr>
              <a:t>coboHDMS.table_classic</a:t>
            </a:r>
            <a:r>
              <a:rPr lang="en-US" altLang="zh-CN" dirty="0"/>
              <a:t>"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4FBE911-902A-43B0-93EF-8693C320C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874520"/>
            <a:ext cx="5385595" cy="23422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7B8D04F-2590-4DA3-81C8-2F2306F774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661"/>
          <a:stretch/>
        </p:blipFill>
        <p:spPr>
          <a:xfrm>
            <a:off x="5801831" y="1874521"/>
            <a:ext cx="6139637" cy="203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53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B79A8-AF95-4394-A6B3-1AB3FBBE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修改内容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F318000-20AA-4FE4-BB43-31C00772326D}"/>
              </a:ext>
            </a:extLst>
          </p:cNvPr>
          <p:cNvSpPr txBox="1"/>
          <p:nvPr/>
        </p:nvSpPr>
        <p:spPr>
          <a:xfrm>
            <a:off x="341383" y="899870"/>
            <a:ext cx="432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definition="</a:t>
            </a:r>
            <a:r>
              <a:rPr lang="en-US" altLang="zh-CN" dirty="0" err="1"/>
              <a:t>coboHDMS.table_vertical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E5B3B9-C83B-4E4F-A1FC-C9D625FCBD40}"/>
              </a:ext>
            </a:extLst>
          </p:cNvPr>
          <p:cNvSpPr txBox="1"/>
          <p:nvPr/>
        </p:nvSpPr>
        <p:spPr>
          <a:xfrm>
            <a:off x="5763775" y="899870"/>
            <a:ext cx="432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hdms:view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D226B16-7495-4D43-B869-265BAB989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346112"/>
            <a:ext cx="4938677" cy="191291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5A6B65F-7729-44BB-9238-27F70E169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60" y="1346112"/>
            <a:ext cx="6187012" cy="175213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0B4F6B8-66FF-4705-BC61-C2340E49D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83" y="3477412"/>
            <a:ext cx="4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2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5689A-5082-4AD8-9A99-1BD36D0E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修改内容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4CCC64-64C4-484D-9BF2-5F53F8B4462E}"/>
              </a:ext>
            </a:extLst>
          </p:cNvPr>
          <p:cNvSpPr txBox="1"/>
          <p:nvPr/>
        </p:nvSpPr>
        <p:spPr>
          <a:xfrm>
            <a:off x="320040" y="998660"/>
            <a:ext cx="432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definition="</a:t>
            </a:r>
            <a:r>
              <a:rPr lang="en-US" altLang="zh-CN" dirty="0" err="1"/>
              <a:t>coboHDMS.info_classic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8DEE1A-F961-455E-A2CA-B4B71644D842}"/>
              </a:ext>
            </a:extLst>
          </p:cNvPr>
          <p:cNvSpPr txBox="1"/>
          <p:nvPr/>
        </p:nvSpPr>
        <p:spPr>
          <a:xfrm>
            <a:off x="5742432" y="998660"/>
            <a:ext cx="432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hdms:info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39401D-C2F2-40A5-ABDB-1E7B308A1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97" y="1444902"/>
            <a:ext cx="4938677" cy="19129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911D71-4895-451D-AC11-06402BE4B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817" y="1444902"/>
            <a:ext cx="6187012" cy="175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6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10BFB-C982-4099-A63E-D595B7A0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单一列表修改，</a:t>
            </a:r>
            <a:r>
              <a:rPr lang="en-US" altLang="zh-CN" dirty="0" err="1"/>
              <a:t>ObjList.jsp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97EF89-9BD5-4284-9924-D59C2E5CFD5D}"/>
              </a:ext>
            </a:extLst>
          </p:cNvPr>
          <p:cNvSpPr txBox="1"/>
          <p:nvPr/>
        </p:nvSpPr>
        <p:spPr>
          <a:xfrm>
            <a:off x="320040" y="1005840"/>
            <a:ext cx="279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原样式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73AB67-1A39-4E75-BC10-B6A356C34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91" y="1558052"/>
            <a:ext cx="5427969" cy="338885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1230E93-5469-4FBC-BD0E-281755C56A5E}"/>
              </a:ext>
            </a:extLst>
          </p:cNvPr>
          <p:cNvSpPr txBox="1"/>
          <p:nvPr/>
        </p:nvSpPr>
        <p:spPr>
          <a:xfrm>
            <a:off x="5923560" y="1005840"/>
            <a:ext cx="279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改完样式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B291A6E-6CBF-4BAF-B395-B2F9B129A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6" y="1558052"/>
            <a:ext cx="586789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90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AF2C9-E8C8-47FF-A77F-8F5C41AC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编辑页面，</a:t>
            </a:r>
            <a:r>
              <a:rPr lang="en-US" altLang="zh-CN" dirty="0" err="1"/>
              <a:t>ObjInfo.jsp</a:t>
            </a:r>
            <a:r>
              <a:rPr lang="zh-CN" altLang="en-US" dirty="0"/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25F4D9-7A85-4906-BC1A-EBE8BD7342AD}"/>
              </a:ext>
            </a:extLst>
          </p:cNvPr>
          <p:cNvSpPr txBox="1"/>
          <p:nvPr/>
        </p:nvSpPr>
        <p:spPr>
          <a:xfrm>
            <a:off x="320040" y="1005840"/>
            <a:ext cx="279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原样式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4E7649-ADC5-44F1-B752-B999653441A4}"/>
              </a:ext>
            </a:extLst>
          </p:cNvPr>
          <p:cNvSpPr txBox="1"/>
          <p:nvPr/>
        </p:nvSpPr>
        <p:spPr>
          <a:xfrm>
            <a:off x="5923560" y="1005840"/>
            <a:ext cx="279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改完样式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0D10C4-F505-40EB-830D-6A059749D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22" y="1375172"/>
            <a:ext cx="5385942" cy="33720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C147D3-2592-43CD-B2DA-D26C59E05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496" y="1402604"/>
            <a:ext cx="5390255" cy="337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1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 Black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2" id="{36C21EFE-3A34-414A-9CDE-FEBB60ADC688}" vid="{73AC909A-01C9-47F0-A6DE-F2EAF33B01D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产品设计模板</Template>
  <TotalTime>190</TotalTime>
  <Words>198</Words>
  <Application>Microsoft Office PowerPoint</Application>
  <PresentationFormat>宽屏</PresentationFormat>
  <Paragraphs>43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微软雅黑 Light</vt:lpstr>
      <vt:lpstr>Arial</vt:lpstr>
      <vt:lpstr>Office 主题​​</vt:lpstr>
      <vt:lpstr>管理员端JSP调整内容</vt:lpstr>
      <vt:lpstr>PowerPoint 演示文稿</vt:lpstr>
      <vt:lpstr>修改以下模块内的jsp</vt:lpstr>
      <vt:lpstr>修改内容</vt:lpstr>
      <vt:lpstr>修改内容</vt:lpstr>
      <vt:lpstr>修改内容</vt:lpstr>
      <vt:lpstr>修改内容</vt:lpstr>
      <vt:lpstr>单一列表修改，ObjList.jsp</vt:lpstr>
      <vt:lpstr>编辑页面，ObjInfo.jsp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管理员端JSP调整内容</dc:title>
  <dc:creator>Qiu Nan</dc:creator>
  <cp:lastModifiedBy>Qiu Nan</cp:lastModifiedBy>
  <cp:revision>12</cp:revision>
  <dcterms:created xsi:type="dcterms:W3CDTF">2019-10-29T03:19:46Z</dcterms:created>
  <dcterms:modified xsi:type="dcterms:W3CDTF">2019-10-29T06:30:36Z</dcterms:modified>
</cp:coreProperties>
</file>