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3992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3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02386"/>
            <a:ext cx="10363200" cy="1127975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128"/>
            <a:ext cx="9144000" cy="782232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7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3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24962"/>
            <a:ext cx="2628900" cy="274568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24962"/>
            <a:ext cx="7734300" cy="274568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077332"/>
            <a:ext cx="10515600" cy="134772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1682033"/>
            <a:ext cx="10515600" cy="708734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4810"/>
            <a:ext cx="5181600" cy="2055705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4810"/>
            <a:ext cx="5181600" cy="2055705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4969"/>
            <a:ext cx="10515600" cy="6262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328"/>
            <a:ext cx="5157787" cy="38924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4740"/>
            <a:ext cx="5157787" cy="174071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942328"/>
            <a:ext cx="5183188" cy="38924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1834740"/>
            <a:ext cx="5183188" cy="174071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4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3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9952"/>
            <a:ext cx="3932237" cy="75598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4905"/>
            <a:ext cx="6172200" cy="230244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719786"/>
            <a:ext cx="3932237" cy="180071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8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59952"/>
            <a:ext cx="3932237" cy="75598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4905"/>
            <a:ext cx="6172200" cy="230244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9719786"/>
            <a:ext cx="3932237" cy="180071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4969"/>
            <a:ext cx="1051560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4810"/>
            <a:ext cx="1051560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29347"/>
            <a:ext cx="27432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0091-2D57-470A-B052-82E460EC9AF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29347"/>
            <a:ext cx="41148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29347"/>
            <a:ext cx="274320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BF0E-6C09-4BB4-8415-322F16FE2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3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93730" y="540370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开始</a:t>
            </a:r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 flipH="1">
            <a:off x="5778418" y="948993"/>
            <a:ext cx="1" cy="558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57620" y="1507524"/>
            <a:ext cx="2241595" cy="64633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输入手机号和验证码</a:t>
            </a:r>
          </a:p>
        </p:txBody>
      </p:sp>
      <p:cxnSp>
        <p:nvCxnSpPr>
          <p:cNvPr id="17" name="直接箭头连接符 16"/>
          <p:cNvCxnSpPr>
            <a:stCxn id="8" idx="4"/>
          </p:cNvCxnSpPr>
          <p:nvPr/>
        </p:nvCxnSpPr>
        <p:spPr>
          <a:xfrm>
            <a:off x="5778418" y="2153855"/>
            <a:ext cx="0" cy="557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886" y="2747021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验证成功</a:t>
            </a:r>
            <a:endParaRPr lang="zh-CN" altLang="en-US" dirty="0"/>
          </a:p>
        </p:txBody>
      </p:sp>
      <p:cxnSp>
        <p:nvCxnSpPr>
          <p:cNvPr id="26" name="肘形连接符 25"/>
          <p:cNvCxnSpPr/>
          <p:nvPr/>
        </p:nvCxnSpPr>
        <p:spPr>
          <a:xfrm flipV="1">
            <a:off x="6899215" y="1662499"/>
            <a:ext cx="12700" cy="1444541"/>
          </a:xfrm>
          <a:prstGeom prst="bentConnector4">
            <a:avLst>
              <a:gd name="adj1" fmla="val 5734882"/>
              <a:gd name="adj2" fmla="val 99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620038" y="22001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18" idx="2"/>
          </p:cNvCxnSpPr>
          <p:nvPr/>
        </p:nvCxnSpPr>
        <p:spPr>
          <a:xfrm flipH="1">
            <a:off x="5778417" y="3480684"/>
            <a:ext cx="939" cy="506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92111" y="3516403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678886" y="4022928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用户存在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4" idx="3"/>
          </p:cNvCxnSpPr>
          <p:nvPr/>
        </p:nvCxnSpPr>
        <p:spPr>
          <a:xfrm flipV="1">
            <a:off x="6879825" y="4380614"/>
            <a:ext cx="1480427" cy="9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485359" y="3987209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78886" y="5177766"/>
            <a:ext cx="2200939" cy="7336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账号可用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4" idx="2"/>
          </p:cNvCxnSpPr>
          <p:nvPr/>
        </p:nvCxnSpPr>
        <p:spPr>
          <a:xfrm flipH="1">
            <a:off x="5778417" y="4756591"/>
            <a:ext cx="939" cy="42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165842" y="4066593"/>
            <a:ext cx="2241595" cy="92333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正确输入注册信息并提交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38" idx="1"/>
          </p:cNvCxnSpPr>
          <p:nvPr/>
        </p:nvCxnSpPr>
        <p:spPr>
          <a:xfrm rot="10800000">
            <a:off x="3434316" y="5544598"/>
            <a:ext cx="1244570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77137" y="5174017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32837" y="5231088"/>
            <a:ext cx="11908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提示账号被禁用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8" idx="2"/>
          </p:cNvCxnSpPr>
          <p:nvPr/>
        </p:nvCxnSpPr>
        <p:spPr>
          <a:xfrm flipH="1">
            <a:off x="5778417" y="5911429"/>
            <a:ext cx="939" cy="57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780967" y="6013978"/>
            <a:ext cx="6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30364" y="6588409"/>
            <a:ext cx="7234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</p:cNvCxnSpPr>
          <p:nvPr/>
        </p:nvCxnSpPr>
        <p:spPr>
          <a:xfrm>
            <a:off x="5792111" y="6957741"/>
            <a:ext cx="0" cy="4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07422" y="7430409"/>
            <a:ext cx="116937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43" idx="4"/>
            <a:endCxn id="51" idx="3"/>
          </p:cNvCxnSpPr>
          <p:nvPr/>
        </p:nvCxnSpPr>
        <p:spPr>
          <a:xfrm rot="5400000">
            <a:off x="6828673" y="4315108"/>
            <a:ext cx="1783152" cy="3132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7" idx="2"/>
          </p:cNvCxnSpPr>
          <p:nvPr/>
        </p:nvCxnSpPr>
        <p:spPr>
          <a:xfrm rot="16200000" flipH="1">
            <a:off x="3132345" y="5573334"/>
            <a:ext cx="1757301" cy="2365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5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32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xcool</dc:creator>
  <cp:lastModifiedBy>xcool</cp:lastModifiedBy>
  <cp:revision>4</cp:revision>
  <dcterms:created xsi:type="dcterms:W3CDTF">2018-04-26T01:51:31Z</dcterms:created>
  <dcterms:modified xsi:type="dcterms:W3CDTF">2018-04-26T02:24:38Z</dcterms:modified>
</cp:coreProperties>
</file>