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323992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-5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F3858-C975-464C-BFBC-5A234CF81EE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46FA77-1F73-491C-8303-6A2B6DD68D64}">
      <dgm:prSet phldrT="[文本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校园二手物品交易</a:t>
          </a:r>
          <a:r>
            <a:rPr lang="zh-CN" altLang="en-US" dirty="0">
              <a:solidFill>
                <a:schemeClr val="tx1"/>
              </a:solidFill>
            </a:rPr>
            <a:t>平台</a:t>
          </a:r>
        </a:p>
      </dgm:t>
    </dgm:pt>
    <dgm:pt modelId="{451BDF1B-5FE4-4269-9200-612D8CEBC004}" type="parTrans" cxnId="{A68D2B66-7D75-488D-8AA7-096EE409A5FC}">
      <dgm:prSet/>
      <dgm:spPr/>
      <dgm:t>
        <a:bodyPr/>
        <a:lstStyle/>
        <a:p>
          <a:endParaRPr lang="zh-CN" altLang="en-US"/>
        </a:p>
      </dgm:t>
    </dgm:pt>
    <dgm:pt modelId="{DBBBAA20-7DBE-4DD8-B852-6AA06E5C0771}" type="sibTrans" cxnId="{A68D2B66-7D75-488D-8AA7-096EE409A5FC}">
      <dgm:prSet/>
      <dgm:spPr/>
      <dgm:t>
        <a:bodyPr/>
        <a:lstStyle/>
        <a:p>
          <a:endParaRPr lang="zh-CN" altLang="en-US"/>
        </a:p>
      </dgm:t>
    </dgm:pt>
    <dgm:pt modelId="{989B0845-A20A-420B-8FF2-8455323CF42B}">
      <dgm:prSet phldrT="[文本]" custT="1"/>
      <dgm:spPr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6350" tIns="6350" rIns="6350" bIns="54221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普通用户</a:t>
          </a:r>
        </a:p>
      </dgm:t>
    </dgm:pt>
    <dgm:pt modelId="{179F118B-EEDB-4050-B0A3-07E517DD3FB1}" type="parTrans" cxnId="{34537A44-C43A-42FF-BE89-D30C0AEC0A26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F0A26BF7-4FD9-4C93-812E-841C0A17D022}" type="sibTrans" cxnId="{34537A44-C43A-42FF-BE89-D30C0AEC0A26}">
      <dgm:prSet/>
      <dgm:spPr/>
      <dgm:t>
        <a:bodyPr/>
        <a:lstStyle/>
        <a:p>
          <a:endParaRPr lang="zh-CN" altLang="en-US"/>
        </a:p>
      </dgm:t>
    </dgm:pt>
    <dgm:pt modelId="{5970E8B2-5167-4998-AF77-25E9407CA2C4}">
      <dgm:prSet phldrT="[文本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25400" tIns="6350" rIns="2540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管理员用户</a:t>
          </a:r>
        </a:p>
      </dgm:t>
    </dgm:pt>
    <dgm:pt modelId="{42F53C55-B3D7-4E6E-BF58-FD092451854C}" type="sibTrans" cxnId="{4E99C003-8F99-403E-82FF-3AA71F870427}">
      <dgm:prSet/>
      <dgm:spPr/>
      <dgm:t>
        <a:bodyPr/>
        <a:lstStyle/>
        <a:p>
          <a:endParaRPr lang="zh-CN" altLang="en-US"/>
        </a:p>
      </dgm:t>
    </dgm:pt>
    <dgm:pt modelId="{90BE15FB-9DA6-498B-9C94-DC3511AACDF0}" type="parTrans" cxnId="{4E99C003-8F99-403E-82FF-3AA71F870427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16639135-9F56-4B33-85E5-34CA5F6BC5A3}">
      <dgm:prSet phldrT="[文本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eaVert" wrap="square" lIns="25400" tIns="6350" rIns="2540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注册登录</a:t>
          </a:r>
        </a:p>
      </dgm:t>
    </dgm:pt>
    <dgm:pt modelId="{5AB6BCC6-ECD4-4217-868F-8B64E219BBCE}" type="parTrans" cxnId="{D97263FD-73D0-4423-BB18-4F673652DA3E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F3F7A541-C4C4-482D-965D-7F53A5EF78F0}" type="sibTrans" cxnId="{D97263FD-73D0-4423-BB18-4F673652DA3E}">
      <dgm:prSet/>
      <dgm:spPr/>
      <dgm:t>
        <a:bodyPr/>
        <a:lstStyle/>
        <a:p>
          <a:endParaRPr lang="zh-CN" altLang="en-US"/>
        </a:p>
      </dgm:t>
    </dgm:pt>
    <dgm:pt modelId="{9CAB0395-D753-49BF-99E9-FC20B1C819FF}">
      <dgm:prSet phldrT="[文本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eaVert" wrap="square" lIns="25400" tIns="6350" rIns="2540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浏览商城</a:t>
          </a:r>
        </a:p>
      </dgm:t>
    </dgm:pt>
    <dgm:pt modelId="{8988B070-B9BE-485F-9CB8-35B2765C8515}" type="parTrans" cxnId="{2E4EBBAC-F4CB-446D-947F-BBBAF91D7EF8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78538161-7860-48EF-9141-8994F89BB5E0}" type="sibTrans" cxnId="{2E4EBBAC-F4CB-446D-947F-BBBAF91D7EF8}">
      <dgm:prSet/>
      <dgm:spPr/>
      <dgm:t>
        <a:bodyPr/>
        <a:lstStyle/>
        <a:p>
          <a:endParaRPr lang="zh-CN" altLang="en-US"/>
        </a:p>
      </dgm:t>
    </dgm:pt>
    <dgm:pt modelId="{8F440246-EA84-4CC4-BE1C-4D12F4C4443D}">
      <dgm:prSet phldrT="[文本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eaVert" wrap="square" lIns="25400" tIns="6350" rIns="2540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启用账户</a:t>
          </a:r>
        </a:p>
      </dgm:t>
    </dgm:pt>
    <dgm:pt modelId="{45CDB700-23A7-4C51-B375-9F7C7E891F89}" type="parTrans" cxnId="{3492DD64-93D0-4603-809A-E8D8616AB095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3905AFB0-D212-4EBC-BF16-E861D5843165}" type="sibTrans" cxnId="{3492DD64-93D0-4603-809A-E8D8616AB095}">
      <dgm:prSet/>
      <dgm:spPr/>
      <dgm:t>
        <a:bodyPr/>
        <a:lstStyle/>
        <a:p>
          <a:endParaRPr lang="zh-CN" altLang="en-US"/>
        </a:p>
      </dgm:t>
    </dgm:pt>
    <dgm:pt modelId="{80D0F359-A42F-4EAA-8AC4-0078CEF65513}">
      <dgm:prSet phldrT="[文本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eaVert" wrap="square" lIns="25400" tIns="6350" rIns="2540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停用账户</a:t>
          </a:r>
        </a:p>
      </dgm:t>
    </dgm:pt>
    <dgm:pt modelId="{E6D708C5-B1F9-4069-B06D-5A1C89020752}" type="parTrans" cxnId="{12428212-DBDB-406F-B507-5BD1B8254861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F1EAF5F1-2E10-4277-98C0-51E2EDEF2D5C}" type="sibTrans" cxnId="{12428212-DBDB-406F-B507-5BD1B8254861}">
      <dgm:prSet/>
      <dgm:spPr/>
      <dgm:t>
        <a:bodyPr/>
        <a:lstStyle/>
        <a:p>
          <a:endParaRPr lang="zh-CN" altLang="en-US"/>
        </a:p>
      </dgm:t>
    </dgm:pt>
    <dgm:pt modelId="{AC340D72-4D42-42E1-A166-F340A570CB2B}">
      <dgm:prSet phldrT="[文本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eaVert" wrap="square" lIns="25400" tIns="6350" rIns="2540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查看后台统计</a:t>
          </a:r>
        </a:p>
      </dgm:t>
    </dgm:pt>
    <dgm:pt modelId="{4074044C-8CC0-4CCA-9FFE-FCA080041FE6}" type="parTrans" cxnId="{143CC5A0-9642-4094-8C48-BFF91FFE430A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5B5B8C2A-3843-4DA4-B967-718A3EAB9574}" type="sibTrans" cxnId="{143CC5A0-9642-4094-8C48-BFF91FFE430A}">
      <dgm:prSet/>
      <dgm:spPr/>
      <dgm:t>
        <a:bodyPr/>
        <a:lstStyle/>
        <a:p>
          <a:endParaRPr lang="zh-CN" altLang="en-US"/>
        </a:p>
      </dgm:t>
    </dgm:pt>
    <dgm:pt modelId="{86784509-6AE9-48E5-B30B-C4015C4B3B6A}">
      <dgm:prSet phldrT="[文本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eaVert" wrap="square" lIns="25400" tIns="6350" rIns="2540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发布二手物品</a:t>
          </a:r>
        </a:p>
      </dgm:t>
    </dgm:pt>
    <dgm:pt modelId="{57CDF904-1BB3-4254-926C-26FD193EAFAE}" type="parTrans" cxnId="{935A0379-840B-4991-ADFC-530B6ADCCFAC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B6D7A9AC-3E5E-4A73-BB70-0C2490361858}" type="sibTrans" cxnId="{935A0379-840B-4991-ADFC-530B6ADCCFAC}">
      <dgm:prSet/>
      <dgm:spPr/>
      <dgm:t>
        <a:bodyPr/>
        <a:lstStyle/>
        <a:p>
          <a:endParaRPr lang="zh-CN" altLang="en-US"/>
        </a:p>
      </dgm:t>
    </dgm:pt>
    <dgm:pt modelId="{32B692FC-CD43-4204-B13C-2EF3E3C43049}">
      <dgm:prSet phldrT="[文本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eaVert" wrap="square" lIns="25400" tIns="6350" rIns="2540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个人中心</a:t>
          </a:r>
        </a:p>
      </dgm:t>
    </dgm:pt>
    <dgm:pt modelId="{8F386CB3-12F0-4A65-9656-E2DF93E4E803}" type="parTrans" cxnId="{3BE9EF76-D226-4C54-95DB-F469A83C4263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9AB11ED3-C87A-43F5-90F7-0C473491AB53}" type="sibTrans" cxnId="{3BE9EF76-D226-4C54-95DB-F469A83C4263}">
      <dgm:prSet/>
      <dgm:spPr/>
      <dgm:t>
        <a:bodyPr/>
        <a:lstStyle/>
        <a:p>
          <a:endParaRPr lang="zh-CN" altLang="en-US"/>
        </a:p>
      </dgm:t>
    </dgm:pt>
    <dgm:pt modelId="{E886F339-49BB-41F5-93B1-F79C7C9F9427}">
      <dgm:prSet phldrT="[文本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eaVert" wrap="square" lIns="25400" tIns="6350" rIns="2540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在线购买</a:t>
          </a:r>
        </a:p>
      </dgm:t>
    </dgm:pt>
    <dgm:pt modelId="{7F215F7A-73C9-4CBF-96F9-FC8AF06FBD0B}" type="parTrans" cxnId="{E11FA39E-4903-4CC2-B516-92CAB2C6E6FF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A4FD069E-F3D8-457E-AB6F-4D3D7C355B59}" type="sibTrans" cxnId="{E11FA39E-4903-4CC2-B516-92CAB2C6E6FF}">
      <dgm:prSet/>
      <dgm:spPr/>
      <dgm:t>
        <a:bodyPr/>
        <a:lstStyle/>
        <a:p>
          <a:endParaRPr lang="zh-CN" altLang="en-US"/>
        </a:p>
      </dgm:t>
    </dgm:pt>
    <dgm:pt modelId="{E80E4696-77E8-429D-8501-103208C8F6E0}" type="pres">
      <dgm:prSet presAssocID="{438F3858-C975-464C-BFBC-5A234CF81E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8CE5AA-4D31-4B18-94DB-E92F7F5B7744}" type="pres">
      <dgm:prSet presAssocID="{C746FA77-1F73-491C-8303-6A2B6DD68D64}" presName="hierRoot1" presStyleCnt="0">
        <dgm:presLayoutVars>
          <dgm:hierBranch val="init"/>
        </dgm:presLayoutVars>
      </dgm:prSet>
      <dgm:spPr/>
    </dgm:pt>
    <dgm:pt modelId="{22E9837D-7339-4D94-88FD-9F6D05B7B798}" type="pres">
      <dgm:prSet presAssocID="{C746FA77-1F73-491C-8303-6A2B6DD68D64}" presName="rootComposite1" presStyleCnt="0"/>
      <dgm:spPr/>
    </dgm:pt>
    <dgm:pt modelId="{393EC376-0058-4EF7-8813-97FA89F1A02C}" type="pres">
      <dgm:prSet presAssocID="{C746FA77-1F73-491C-8303-6A2B6DD68D64}" presName="rootText1" presStyleLbl="node0" presStyleIdx="0" presStyleCnt="1" custScaleX="242241" custScaleY="130208">
        <dgm:presLayoutVars>
          <dgm:chMax/>
          <dgm:chPref val="3"/>
        </dgm:presLayoutVars>
      </dgm:prSet>
      <dgm:spPr/>
    </dgm:pt>
    <dgm:pt modelId="{D17DC84D-56A1-430A-B084-EF3EDD4BA279}" type="pres">
      <dgm:prSet presAssocID="{C746FA77-1F73-491C-8303-6A2B6DD68D64}" presName="titleText1" presStyleLbl="fgAcc0" presStyleIdx="0" presStyleCnt="1" custLinFactX="200000" custLinFactY="-500000" custLinFactNeighborX="292737" custLinFactNeighborY="-590104">
        <dgm:presLayoutVars>
          <dgm:chMax val="0"/>
          <dgm:chPref val="0"/>
        </dgm:presLayoutVars>
      </dgm:prSet>
      <dgm:spPr/>
    </dgm:pt>
    <dgm:pt modelId="{6018DA45-EF8B-4599-BEDA-159F5444B907}" type="pres">
      <dgm:prSet presAssocID="{C746FA77-1F73-491C-8303-6A2B6DD68D64}" presName="rootConnector1" presStyleLbl="node1" presStyleIdx="0" presStyleCnt="10"/>
      <dgm:spPr/>
    </dgm:pt>
    <dgm:pt modelId="{C90D39AC-6CC3-41A8-9DC4-90BCF80781A8}" type="pres">
      <dgm:prSet presAssocID="{C746FA77-1F73-491C-8303-6A2B6DD68D64}" presName="hierChild2" presStyleCnt="0"/>
      <dgm:spPr/>
    </dgm:pt>
    <dgm:pt modelId="{013F943E-4A77-4A54-90E7-8591FB25DC23}" type="pres">
      <dgm:prSet presAssocID="{179F118B-EEDB-4050-B0A3-07E517DD3FB1}" presName="Name37" presStyleLbl="parChTrans1D2" presStyleIdx="0" presStyleCnt="2"/>
      <dgm:spPr/>
    </dgm:pt>
    <dgm:pt modelId="{E0412970-39C5-4AAC-BC1A-F59E73DCA71A}" type="pres">
      <dgm:prSet presAssocID="{989B0845-A20A-420B-8FF2-8455323CF42B}" presName="hierRoot2" presStyleCnt="0">
        <dgm:presLayoutVars>
          <dgm:hierBranch val="init"/>
        </dgm:presLayoutVars>
      </dgm:prSet>
      <dgm:spPr/>
    </dgm:pt>
    <dgm:pt modelId="{C79B818D-6140-4CBF-A636-5044D7C24127}" type="pres">
      <dgm:prSet presAssocID="{989B0845-A20A-420B-8FF2-8455323CF42B}" presName="rootComposite" presStyleCnt="0"/>
      <dgm:spPr/>
    </dgm:pt>
    <dgm:pt modelId="{D3DAC0E9-2715-4C51-89EA-7A3B983A33E3}" type="pres">
      <dgm:prSet presAssocID="{989B0845-A20A-420B-8FF2-8455323CF42B}" presName="rootText" presStyleLbl="node1" presStyleIdx="0" presStyleCnt="10" custScaleY="83803">
        <dgm:presLayoutVars>
          <dgm:chMax/>
          <dgm:chPref val="3"/>
        </dgm:presLayoutVars>
      </dgm:prSet>
      <dgm:spPr>
        <a:xfrm>
          <a:off x="2067092" y="2477476"/>
          <a:ext cx="742130" cy="384242"/>
        </a:xfrm>
        <a:prstGeom prst="rect">
          <a:avLst/>
        </a:prstGeom>
      </dgm:spPr>
    </dgm:pt>
    <dgm:pt modelId="{2BFDCDAF-F1C6-4D62-B220-6A894A668C93}" type="pres">
      <dgm:prSet presAssocID="{989B0845-A20A-420B-8FF2-8455323CF42B}" presName="titleText2" presStyleLbl="fgAcc1" presStyleIdx="0" presStyleCnt="10" custLinFactX="300000" custLinFactY="-649652" custLinFactNeighborX="356982" custLinFactNeighborY="-700000">
        <dgm:presLayoutVars>
          <dgm:chMax val="0"/>
          <dgm:chPref val="0"/>
        </dgm:presLayoutVars>
      </dgm:prSet>
      <dgm:spPr/>
    </dgm:pt>
    <dgm:pt modelId="{DE520CCD-A1C9-4AE9-A940-B3439D5B0BB2}" type="pres">
      <dgm:prSet presAssocID="{989B0845-A20A-420B-8FF2-8455323CF42B}" presName="rootConnector" presStyleLbl="node2" presStyleIdx="0" presStyleCnt="0"/>
      <dgm:spPr/>
    </dgm:pt>
    <dgm:pt modelId="{DABCA6DD-D6F6-47E0-930C-90D968C22063}" type="pres">
      <dgm:prSet presAssocID="{989B0845-A20A-420B-8FF2-8455323CF42B}" presName="hierChild4" presStyleCnt="0"/>
      <dgm:spPr/>
    </dgm:pt>
    <dgm:pt modelId="{F30DEB13-EE2F-4F70-AF63-7FA83467EF39}" type="pres">
      <dgm:prSet presAssocID="{5AB6BCC6-ECD4-4217-868F-8B64E219BBCE}" presName="Name37" presStyleLbl="parChTrans1D3" presStyleIdx="0" presStyleCnt="8"/>
      <dgm:spPr/>
    </dgm:pt>
    <dgm:pt modelId="{5151D7FD-58E5-46FB-9461-927FD72EB343}" type="pres">
      <dgm:prSet presAssocID="{16639135-9F56-4B33-85E5-34CA5F6BC5A3}" presName="hierRoot2" presStyleCnt="0">
        <dgm:presLayoutVars>
          <dgm:hierBranch val="init"/>
        </dgm:presLayoutVars>
      </dgm:prSet>
      <dgm:spPr/>
    </dgm:pt>
    <dgm:pt modelId="{3FD7B904-1715-46C5-9573-A28E42FB5959}" type="pres">
      <dgm:prSet presAssocID="{16639135-9F56-4B33-85E5-34CA5F6BC5A3}" presName="rootComposite" presStyleCnt="0"/>
      <dgm:spPr/>
    </dgm:pt>
    <dgm:pt modelId="{D5F23B02-5311-4B02-A682-0C0BEF2E7741}" type="pres">
      <dgm:prSet presAssocID="{16639135-9F56-4B33-85E5-34CA5F6BC5A3}" presName="rootText" presStyleLbl="node1" presStyleIdx="1" presStyleCnt="10" custScaleX="32997" custScaleY="120232">
        <dgm:presLayoutVars>
          <dgm:chMax/>
          <dgm:chPref val="3"/>
        </dgm:presLayoutVars>
      </dgm:prSet>
      <dgm:spPr>
        <a:xfrm>
          <a:off x="92145" y="3372191"/>
          <a:ext cx="902431" cy="467238"/>
        </a:xfrm>
        <a:prstGeom prst="rect">
          <a:avLst/>
        </a:prstGeom>
      </dgm:spPr>
    </dgm:pt>
    <dgm:pt modelId="{9A42180B-907B-4EF2-87AD-7CAB7A25E9FA}" type="pres">
      <dgm:prSet presAssocID="{16639135-9F56-4B33-85E5-34CA5F6BC5A3}" presName="titleText2" presStyleLbl="fgAcc1" presStyleIdx="1" presStyleCnt="10" custLinFactX="300000" custLinFactY="-1100000" custLinFactNeighborX="365277" custLinFactNeighborY="-1149420">
        <dgm:presLayoutVars>
          <dgm:chMax val="0"/>
          <dgm:chPref val="0"/>
        </dgm:presLayoutVars>
      </dgm:prSet>
      <dgm:spPr/>
    </dgm:pt>
    <dgm:pt modelId="{FD5CAFAD-AF8B-4187-9E03-F746D96AD8B4}" type="pres">
      <dgm:prSet presAssocID="{16639135-9F56-4B33-85E5-34CA5F6BC5A3}" presName="rootConnector" presStyleLbl="node3" presStyleIdx="0" presStyleCnt="0"/>
      <dgm:spPr/>
    </dgm:pt>
    <dgm:pt modelId="{2939FA63-8C84-4D57-B9D5-9D01B37141D0}" type="pres">
      <dgm:prSet presAssocID="{16639135-9F56-4B33-85E5-34CA5F6BC5A3}" presName="hierChild4" presStyleCnt="0"/>
      <dgm:spPr/>
    </dgm:pt>
    <dgm:pt modelId="{053E3906-BD09-44B5-BBEA-C6B7E852C142}" type="pres">
      <dgm:prSet presAssocID="{16639135-9F56-4B33-85E5-34CA5F6BC5A3}" presName="hierChild5" presStyleCnt="0"/>
      <dgm:spPr/>
    </dgm:pt>
    <dgm:pt modelId="{8D7EFD32-B396-4D9F-BFBC-1A44EB8999CB}" type="pres">
      <dgm:prSet presAssocID="{8988B070-B9BE-485F-9CB8-35B2765C8515}" presName="Name37" presStyleLbl="parChTrans1D3" presStyleIdx="1" presStyleCnt="8"/>
      <dgm:spPr/>
    </dgm:pt>
    <dgm:pt modelId="{F5E8B1F1-874B-4C12-BDEC-03B27B1BA143}" type="pres">
      <dgm:prSet presAssocID="{9CAB0395-D753-49BF-99E9-FC20B1C819FF}" presName="hierRoot2" presStyleCnt="0">
        <dgm:presLayoutVars>
          <dgm:hierBranch val="init"/>
        </dgm:presLayoutVars>
      </dgm:prSet>
      <dgm:spPr/>
    </dgm:pt>
    <dgm:pt modelId="{83FA529C-1B09-4DA5-B1EB-0A6647F32FA0}" type="pres">
      <dgm:prSet presAssocID="{9CAB0395-D753-49BF-99E9-FC20B1C819FF}" presName="rootComposite" presStyleCnt="0"/>
      <dgm:spPr/>
    </dgm:pt>
    <dgm:pt modelId="{8EF23F55-DAE2-4749-B516-E240DE26AF88}" type="pres">
      <dgm:prSet presAssocID="{9CAB0395-D753-49BF-99E9-FC20B1C819FF}" presName="rootText" presStyleLbl="node1" presStyleIdx="2" presStyleCnt="10" custScaleX="30138" custScaleY="186718">
        <dgm:presLayoutVars>
          <dgm:chMax/>
          <dgm:chPref val="3"/>
        </dgm:presLayoutVars>
      </dgm:prSet>
      <dgm:spPr>
        <a:xfrm>
          <a:off x="1302864" y="3372191"/>
          <a:ext cx="902431" cy="467238"/>
        </a:xfrm>
        <a:prstGeom prst="rect">
          <a:avLst/>
        </a:prstGeom>
      </dgm:spPr>
    </dgm:pt>
    <dgm:pt modelId="{70647BB6-5129-4989-9E87-93E13CFDD8A0}" type="pres">
      <dgm:prSet presAssocID="{9CAB0395-D753-49BF-99E9-FC20B1C819FF}" presName="titleText2" presStyleLbl="fgAcc1" presStyleIdx="2" presStyleCnt="10" custLinFactX="200000" custLinFactY="-1000000" custLinFactNeighborX="297714" custLinFactNeighborY="-1059085">
        <dgm:presLayoutVars>
          <dgm:chMax val="0"/>
          <dgm:chPref val="0"/>
        </dgm:presLayoutVars>
      </dgm:prSet>
      <dgm:spPr/>
    </dgm:pt>
    <dgm:pt modelId="{9B1E7AA5-D9BA-4BD2-9641-4B596D36DCC5}" type="pres">
      <dgm:prSet presAssocID="{9CAB0395-D753-49BF-99E9-FC20B1C819FF}" presName="rootConnector" presStyleLbl="node3" presStyleIdx="0" presStyleCnt="0"/>
      <dgm:spPr/>
    </dgm:pt>
    <dgm:pt modelId="{D73FA190-C941-4486-B767-6F993A1243E9}" type="pres">
      <dgm:prSet presAssocID="{9CAB0395-D753-49BF-99E9-FC20B1C819FF}" presName="hierChild4" presStyleCnt="0"/>
      <dgm:spPr/>
    </dgm:pt>
    <dgm:pt modelId="{627A77FF-8D15-477C-9136-D626531AC546}" type="pres">
      <dgm:prSet presAssocID="{9CAB0395-D753-49BF-99E9-FC20B1C819FF}" presName="hierChild5" presStyleCnt="0"/>
      <dgm:spPr/>
    </dgm:pt>
    <dgm:pt modelId="{0E451B9A-6ADB-4378-9D41-1A32E1160BD8}" type="pres">
      <dgm:prSet presAssocID="{57CDF904-1BB3-4254-926C-26FD193EAFAE}" presName="Name37" presStyleLbl="parChTrans1D3" presStyleIdx="2" presStyleCnt="8"/>
      <dgm:spPr/>
    </dgm:pt>
    <dgm:pt modelId="{E6A88149-6965-47A4-8853-2CDEB5AD646A}" type="pres">
      <dgm:prSet presAssocID="{86784509-6AE9-48E5-B30B-C4015C4B3B6A}" presName="hierRoot2" presStyleCnt="0">
        <dgm:presLayoutVars>
          <dgm:hierBranch val="init"/>
        </dgm:presLayoutVars>
      </dgm:prSet>
      <dgm:spPr/>
    </dgm:pt>
    <dgm:pt modelId="{D92E002D-B8B5-4EA5-82AB-15E484056266}" type="pres">
      <dgm:prSet presAssocID="{86784509-6AE9-48E5-B30B-C4015C4B3B6A}" presName="rootComposite" presStyleCnt="0"/>
      <dgm:spPr/>
    </dgm:pt>
    <dgm:pt modelId="{D02BAFE7-53F9-4173-B487-1C26F04FC1DE}" type="pres">
      <dgm:prSet presAssocID="{86784509-6AE9-48E5-B30B-C4015C4B3B6A}" presName="rootText" presStyleLbl="node1" presStyleIdx="3" presStyleCnt="10" custScaleX="30138" custScaleY="186718">
        <dgm:presLayoutVars>
          <dgm:chMax/>
          <dgm:chPref val="3"/>
        </dgm:presLayoutVars>
      </dgm:prSet>
      <dgm:spPr>
        <a:xfrm>
          <a:off x="2513583" y="3372191"/>
          <a:ext cx="902431" cy="467238"/>
        </a:xfrm>
        <a:prstGeom prst="rect">
          <a:avLst/>
        </a:prstGeom>
      </dgm:spPr>
    </dgm:pt>
    <dgm:pt modelId="{BB04749C-A6CA-4CF7-8AA2-BDC7C7116F80}" type="pres">
      <dgm:prSet presAssocID="{86784509-6AE9-48E5-B30B-C4015C4B3B6A}" presName="titleText2" presStyleLbl="fgAcc1" presStyleIdx="3" presStyleCnt="10" custLinFactX="200000" custLinFactY="-924412" custLinFactNeighborX="294122" custLinFactNeighborY="-1000000">
        <dgm:presLayoutVars>
          <dgm:chMax val="0"/>
          <dgm:chPref val="0"/>
        </dgm:presLayoutVars>
      </dgm:prSet>
      <dgm:spPr/>
    </dgm:pt>
    <dgm:pt modelId="{71983AA7-22F4-4C8B-BE2F-4CAAC5E18067}" type="pres">
      <dgm:prSet presAssocID="{86784509-6AE9-48E5-B30B-C4015C4B3B6A}" presName="rootConnector" presStyleLbl="node3" presStyleIdx="0" presStyleCnt="0"/>
      <dgm:spPr/>
    </dgm:pt>
    <dgm:pt modelId="{7C3F08CA-732C-45B0-8568-FCA1B2392D49}" type="pres">
      <dgm:prSet presAssocID="{86784509-6AE9-48E5-B30B-C4015C4B3B6A}" presName="hierChild4" presStyleCnt="0"/>
      <dgm:spPr/>
    </dgm:pt>
    <dgm:pt modelId="{684A1CD3-F26C-4CEB-80CD-37D515EEE491}" type="pres">
      <dgm:prSet presAssocID="{86784509-6AE9-48E5-B30B-C4015C4B3B6A}" presName="hierChild5" presStyleCnt="0"/>
      <dgm:spPr/>
    </dgm:pt>
    <dgm:pt modelId="{270E74B7-783D-47FC-BF79-59A9366E672F}" type="pres">
      <dgm:prSet presAssocID="{8F386CB3-12F0-4A65-9656-E2DF93E4E803}" presName="Name37" presStyleLbl="parChTrans1D3" presStyleIdx="3" presStyleCnt="8"/>
      <dgm:spPr/>
    </dgm:pt>
    <dgm:pt modelId="{F747D53A-23DE-4729-A4C6-249D28FC7288}" type="pres">
      <dgm:prSet presAssocID="{32B692FC-CD43-4204-B13C-2EF3E3C43049}" presName="hierRoot2" presStyleCnt="0">
        <dgm:presLayoutVars>
          <dgm:hierBranch val="init"/>
        </dgm:presLayoutVars>
      </dgm:prSet>
      <dgm:spPr/>
    </dgm:pt>
    <dgm:pt modelId="{9E9EB5DB-61C1-4B59-9559-97B7557E64E3}" type="pres">
      <dgm:prSet presAssocID="{32B692FC-CD43-4204-B13C-2EF3E3C43049}" presName="rootComposite" presStyleCnt="0"/>
      <dgm:spPr/>
    </dgm:pt>
    <dgm:pt modelId="{AE25B2E8-6D53-4815-80C1-16E9F0B2367B}" type="pres">
      <dgm:prSet presAssocID="{32B692FC-CD43-4204-B13C-2EF3E3C43049}" presName="rootText" presStyleLbl="node1" presStyleIdx="4" presStyleCnt="10" custScaleX="30138" custScaleY="186718">
        <dgm:presLayoutVars>
          <dgm:chMax/>
          <dgm:chPref val="3"/>
        </dgm:presLayoutVars>
      </dgm:prSet>
      <dgm:spPr>
        <a:xfrm>
          <a:off x="3724303" y="3372191"/>
          <a:ext cx="902431" cy="467238"/>
        </a:xfrm>
        <a:prstGeom prst="rect">
          <a:avLst/>
        </a:prstGeom>
      </dgm:spPr>
    </dgm:pt>
    <dgm:pt modelId="{F03878CD-7F31-488F-A086-4BD6162FA826}" type="pres">
      <dgm:prSet presAssocID="{32B692FC-CD43-4204-B13C-2EF3E3C43049}" presName="titleText2" presStyleLbl="fgAcc1" presStyleIdx="4" presStyleCnt="10" custLinFactX="112735" custLinFactY="-1060886" custLinFactNeighborX="200000" custLinFactNeighborY="-1100000">
        <dgm:presLayoutVars>
          <dgm:chMax val="0"/>
          <dgm:chPref val="0"/>
        </dgm:presLayoutVars>
      </dgm:prSet>
      <dgm:spPr/>
    </dgm:pt>
    <dgm:pt modelId="{84096CE7-C9CD-4B1A-B15F-76FA3A09EFF2}" type="pres">
      <dgm:prSet presAssocID="{32B692FC-CD43-4204-B13C-2EF3E3C43049}" presName="rootConnector" presStyleLbl="node3" presStyleIdx="0" presStyleCnt="0"/>
      <dgm:spPr/>
    </dgm:pt>
    <dgm:pt modelId="{184B31CE-6898-4EB1-B24D-62AFD8D7F651}" type="pres">
      <dgm:prSet presAssocID="{32B692FC-CD43-4204-B13C-2EF3E3C43049}" presName="hierChild4" presStyleCnt="0"/>
      <dgm:spPr/>
    </dgm:pt>
    <dgm:pt modelId="{D8F00CFA-5BB1-45E8-AF9E-1252DDC2452D}" type="pres">
      <dgm:prSet presAssocID="{32B692FC-CD43-4204-B13C-2EF3E3C43049}" presName="hierChild5" presStyleCnt="0"/>
      <dgm:spPr/>
    </dgm:pt>
    <dgm:pt modelId="{992724F3-C6EE-4F60-B78A-0560566A62A8}" type="pres">
      <dgm:prSet presAssocID="{7F215F7A-73C9-4CBF-96F9-FC8AF06FBD0B}" presName="Name37" presStyleLbl="parChTrans1D3" presStyleIdx="4" presStyleCnt="8"/>
      <dgm:spPr/>
    </dgm:pt>
    <dgm:pt modelId="{73017771-A27F-4C73-BEAD-C0AAB634BD35}" type="pres">
      <dgm:prSet presAssocID="{E886F339-49BB-41F5-93B1-F79C7C9F9427}" presName="hierRoot2" presStyleCnt="0">
        <dgm:presLayoutVars>
          <dgm:hierBranch val="init"/>
        </dgm:presLayoutVars>
      </dgm:prSet>
      <dgm:spPr/>
    </dgm:pt>
    <dgm:pt modelId="{A251E435-CB9D-4F9F-A671-B1782ED76BB3}" type="pres">
      <dgm:prSet presAssocID="{E886F339-49BB-41F5-93B1-F79C7C9F9427}" presName="rootComposite" presStyleCnt="0"/>
      <dgm:spPr/>
    </dgm:pt>
    <dgm:pt modelId="{3E8B20E2-C0B4-4706-A71F-F9A19A2CBD2C}" type="pres">
      <dgm:prSet presAssocID="{E886F339-49BB-41F5-93B1-F79C7C9F9427}" presName="rootText" presStyleLbl="node1" presStyleIdx="5" presStyleCnt="10" custScaleX="30138" custScaleY="186718">
        <dgm:presLayoutVars>
          <dgm:chMax/>
          <dgm:chPref val="3"/>
        </dgm:presLayoutVars>
      </dgm:prSet>
      <dgm:spPr>
        <a:xfrm>
          <a:off x="4935022" y="3372191"/>
          <a:ext cx="902431" cy="467238"/>
        </a:xfrm>
        <a:prstGeom prst="rect">
          <a:avLst/>
        </a:prstGeom>
      </dgm:spPr>
    </dgm:pt>
    <dgm:pt modelId="{2ACDF334-6EA1-4511-869C-56DC58DEE2D9}" type="pres">
      <dgm:prSet presAssocID="{E886F339-49BB-41F5-93B1-F79C7C9F9427}" presName="titleText2" presStyleLbl="fgAcc1" presStyleIdx="5" presStyleCnt="10" custLinFactX="79823" custLinFactY="-861326" custLinFactNeighborX="100000" custLinFactNeighborY="-900000">
        <dgm:presLayoutVars>
          <dgm:chMax val="0"/>
          <dgm:chPref val="0"/>
        </dgm:presLayoutVars>
      </dgm:prSet>
      <dgm:spPr/>
    </dgm:pt>
    <dgm:pt modelId="{0C41CF1E-3561-4C61-AF40-84194288BC12}" type="pres">
      <dgm:prSet presAssocID="{E886F339-49BB-41F5-93B1-F79C7C9F9427}" presName="rootConnector" presStyleLbl="node3" presStyleIdx="0" presStyleCnt="0"/>
      <dgm:spPr/>
    </dgm:pt>
    <dgm:pt modelId="{D31D8C1B-FB9A-4239-895C-6F93AB223F4A}" type="pres">
      <dgm:prSet presAssocID="{E886F339-49BB-41F5-93B1-F79C7C9F9427}" presName="hierChild4" presStyleCnt="0"/>
      <dgm:spPr/>
    </dgm:pt>
    <dgm:pt modelId="{320D7F07-DF5A-4A7B-8D65-0E1AA06ED125}" type="pres">
      <dgm:prSet presAssocID="{E886F339-49BB-41F5-93B1-F79C7C9F9427}" presName="hierChild5" presStyleCnt="0"/>
      <dgm:spPr/>
    </dgm:pt>
    <dgm:pt modelId="{4434C976-B2D5-4C29-8435-1B2E629816BE}" type="pres">
      <dgm:prSet presAssocID="{989B0845-A20A-420B-8FF2-8455323CF42B}" presName="hierChild5" presStyleCnt="0"/>
      <dgm:spPr/>
    </dgm:pt>
    <dgm:pt modelId="{CFCA852E-ED87-4431-9843-DF79EEC5823E}" type="pres">
      <dgm:prSet presAssocID="{90BE15FB-9DA6-498B-9C94-DC3511AACDF0}" presName="Name37" presStyleLbl="parChTrans1D2" presStyleIdx="1" presStyleCnt="2"/>
      <dgm:spPr/>
    </dgm:pt>
    <dgm:pt modelId="{F2026717-2D39-4C0D-BDF6-4225904499F3}" type="pres">
      <dgm:prSet presAssocID="{5970E8B2-5167-4998-AF77-25E9407CA2C4}" presName="hierRoot2" presStyleCnt="0">
        <dgm:presLayoutVars>
          <dgm:hierBranch val="init"/>
        </dgm:presLayoutVars>
      </dgm:prSet>
      <dgm:spPr/>
    </dgm:pt>
    <dgm:pt modelId="{BA3DF231-D5D9-4A74-BA5E-41D773E0EFD7}" type="pres">
      <dgm:prSet presAssocID="{5970E8B2-5167-4998-AF77-25E9407CA2C4}" presName="rootComposite" presStyleCnt="0"/>
      <dgm:spPr/>
    </dgm:pt>
    <dgm:pt modelId="{DA097A86-65C1-45FB-ACD3-C67ADF02CCFA}" type="pres">
      <dgm:prSet presAssocID="{5970E8B2-5167-4998-AF77-25E9407CA2C4}" presName="rootText" presStyleLbl="node1" presStyleIdx="6" presStyleCnt="10">
        <dgm:presLayoutVars>
          <dgm:chMax/>
          <dgm:chPref val="3"/>
        </dgm:presLayoutVars>
      </dgm:prSet>
      <dgm:spPr>
        <a:xfrm>
          <a:off x="7356460" y="2672831"/>
          <a:ext cx="902431" cy="467238"/>
        </a:xfrm>
        <a:prstGeom prst="rect">
          <a:avLst/>
        </a:prstGeom>
      </dgm:spPr>
    </dgm:pt>
    <dgm:pt modelId="{9E15492F-897C-432E-BA37-F48C998E5E82}" type="pres">
      <dgm:prSet presAssocID="{5970E8B2-5167-4998-AF77-25E9407CA2C4}" presName="titleText2" presStyleLbl="fgAcc1" presStyleIdx="6" presStyleCnt="10" custLinFactX="106923" custLinFactY="-585271" custLinFactNeighborX="200000" custLinFactNeighborY="-600000">
        <dgm:presLayoutVars>
          <dgm:chMax val="0"/>
          <dgm:chPref val="0"/>
        </dgm:presLayoutVars>
      </dgm:prSet>
      <dgm:spPr/>
    </dgm:pt>
    <dgm:pt modelId="{F564DA7B-8010-4849-9F5F-EC951AD23E87}" type="pres">
      <dgm:prSet presAssocID="{5970E8B2-5167-4998-AF77-25E9407CA2C4}" presName="rootConnector" presStyleLbl="node2" presStyleIdx="0" presStyleCnt="0"/>
      <dgm:spPr/>
    </dgm:pt>
    <dgm:pt modelId="{0B180B33-F0FA-4DDC-AC2A-F05C56637E7F}" type="pres">
      <dgm:prSet presAssocID="{5970E8B2-5167-4998-AF77-25E9407CA2C4}" presName="hierChild4" presStyleCnt="0"/>
      <dgm:spPr/>
    </dgm:pt>
    <dgm:pt modelId="{2FD26C50-0C5B-4C48-8908-71E699D48671}" type="pres">
      <dgm:prSet presAssocID="{45CDB700-23A7-4C51-B375-9F7C7E891F89}" presName="Name37" presStyleLbl="parChTrans1D3" presStyleIdx="5" presStyleCnt="8"/>
      <dgm:spPr/>
    </dgm:pt>
    <dgm:pt modelId="{78F64FCC-A15B-48F9-907D-CAF79AE470BE}" type="pres">
      <dgm:prSet presAssocID="{8F440246-EA84-4CC4-BE1C-4D12F4C4443D}" presName="hierRoot2" presStyleCnt="0">
        <dgm:presLayoutVars>
          <dgm:hierBranch val="init"/>
        </dgm:presLayoutVars>
      </dgm:prSet>
      <dgm:spPr/>
    </dgm:pt>
    <dgm:pt modelId="{47CE0B88-4096-4D38-B81D-63ABD0701CE5}" type="pres">
      <dgm:prSet presAssocID="{8F440246-EA84-4CC4-BE1C-4D12F4C4443D}" presName="rootComposite" presStyleCnt="0"/>
      <dgm:spPr/>
    </dgm:pt>
    <dgm:pt modelId="{5629FBC8-B0EF-46CC-BF41-2DE392A43D66}" type="pres">
      <dgm:prSet presAssocID="{8F440246-EA84-4CC4-BE1C-4D12F4C4443D}" presName="rootText" presStyleLbl="node1" presStyleIdx="7" presStyleCnt="10" custScaleX="30138" custScaleY="186718">
        <dgm:presLayoutVars>
          <dgm:chMax/>
          <dgm:chPref val="3"/>
        </dgm:presLayoutVars>
      </dgm:prSet>
      <dgm:spPr>
        <a:xfrm>
          <a:off x="6145741" y="3410031"/>
          <a:ext cx="902431" cy="467238"/>
        </a:xfrm>
        <a:prstGeom prst="rect">
          <a:avLst/>
        </a:prstGeom>
      </dgm:spPr>
    </dgm:pt>
    <dgm:pt modelId="{F72AF5E2-D10E-41CE-B14C-CFB6E5130359}" type="pres">
      <dgm:prSet presAssocID="{8F440246-EA84-4CC4-BE1C-4D12F4C4443D}" presName="titleText2" presStyleLbl="fgAcc1" presStyleIdx="7" presStyleCnt="10" custLinFactX="100000" custLinFactY="-1100000" custLinFactNeighborX="148857" custLinFactNeighborY="-1140769">
        <dgm:presLayoutVars>
          <dgm:chMax val="0"/>
          <dgm:chPref val="0"/>
        </dgm:presLayoutVars>
      </dgm:prSet>
      <dgm:spPr/>
    </dgm:pt>
    <dgm:pt modelId="{39EF2B44-ECC1-4437-97EF-B66A75AAA6C6}" type="pres">
      <dgm:prSet presAssocID="{8F440246-EA84-4CC4-BE1C-4D12F4C4443D}" presName="rootConnector" presStyleLbl="node3" presStyleIdx="0" presStyleCnt="0"/>
      <dgm:spPr/>
    </dgm:pt>
    <dgm:pt modelId="{D99FD3E6-DECD-4678-841C-1D1013B10A5D}" type="pres">
      <dgm:prSet presAssocID="{8F440246-EA84-4CC4-BE1C-4D12F4C4443D}" presName="hierChild4" presStyleCnt="0"/>
      <dgm:spPr/>
    </dgm:pt>
    <dgm:pt modelId="{0ED5314C-BE76-49E1-AD50-15618F139A45}" type="pres">
      <dgm:prSet presAssocID="{8F440246-EA84-4CC4-BE1C-4D12F4C4443D}" presName="hierChild5" presStyleCnt="0"/>
      <dgm:spPr/>
    </dgm:pt>
    <dgm:pt modelId="{8B675F6F-E770-47A8-81B1-AC11E51B50F9}" type="pres">
      <dgm:prSet presAssocID="{E6D708C5-B1F9-4069-B06D-5A1C89020752}" presName="Name37" presStyleLbl="parChTrans1D3" presStyleIdx="6" presStyleCnt="8"/>
      <dgm:spPr/>
    </dgm:pt>
    <dgm:pt modelId="{BD8D0CE3-E40E-4322-A748-6F04EEB8DC62}" type="pres">
      <dgm:prSet presAssocID="{80D0F359-A42F-4EAA-8AC4-0078CEF65513}" presName="hierRoot2" presStyleCnt="0">
        <dgm:presLayoutVars>
          <dgm:hierBranch val="init"/>
        </dgm:presLayoutVars>
      </dgm:prSet>
      <dgm:spPr/>
    </dgm:pt>
    <dgm:pt modelId="{FBAED166-B3B7-4F67-870E-729238A26BD0}" type="pres">
      <dgm:prSet presAssocID="{80D0F359-A42F-4EAA-8AC4-0078CEF65513}" presName="rootComposite" presStyleCnt="0"/>
      <dgm:spPr/>
    </dgm:pt>
    <dgm:pt modelId="{9E3E8511-CD81-4339-90B6-81DEE78D3E35}" type="pres">
      <dgm:prSet presAssocID="{80D0F359-A42F-4EAA-8AC4-0078CEF65513}" presName="rootText" presStyleLbl="node1" presStyleIdx="8" presStyleCnt="10" custScaleX="30138" custScaleY="186718">
        <dgm:presLayoutVars>
          <dgm:chMax/>
          <dgm:chPref val="3"/>
        </dgm:presLayoutVars>
      </dgm:prSet>
      <dgm:spPr>
        <a:xfrm>
          <a:off x="7356460" y="3410031"/>
          <a:ext cx="902431" cy="467238"/>
        </a:xfrm>
        <a:prstGeom prst="rect">
          <a:avLst/>
        </a:prstGeom>
      </dgm:spPr>
    </dgm:pt>
    <dgm:pt modelId="{89CDEBB7-3D70-4697-9758-D999A039CEB7}" type="pres">
      <dgm:prSet presAssocID="{80D0F359-A42F-4EAA-8AC4-0078CEF65513}" presName="titleText2" presStyleLbl="fgAcc1" presStyleIdx="8" presStyleCnt="10" custLinFactX="100000" custLinFactY="-1000000" custLinFactNeighborX="152175" custLinFactNeighborY="-1067737">
        <dgm:presLayoutVars>
          <dgm:chMax val="0"/>
          <dgm:chPref val="0"/>
        </dgm:presLayoutVars>
      </dgm:prSet>
      <dgm:spPr/>
    </dgm:pt>
    <dgm:pt modelId="{BCC99067-2CBB-425E-AC61-D9C48E7B3AF7}" type="pres">
      <dgm:prSet presAssocID="{80D0F359-A42F-4EAA-8AC4-0078CEF65513}" presName="rootConnector" presStyleLbl="node3" presStyleIdx="0" presStyleCnt="0"/>
      <dgm:spPr/>
    </dgm:pt>
    <dgm:pt modelId="{662780CC-9A6E-49A3-B79A-87106B35599D}" type="pres">
      <dgm:prSet presAssocID="{80D0F359-A42F-4EAA-8AC4-0078CEF65513}" presName="hierChild4" presStyleCnt="0"/>
      <dgm:spPr/>
    </dgm:pt>
    <dgm:pt modelId="{B688237F-B4E7-4928-BF4F-DD93759807D0}" type="pres">
      <dgm:prSet presAssocID="{80D0F359-A42F-4EAA-8AC4-0078CEF65513}" presName="hierChild5" presStyleCnt="0"/>
      <dgm:spPr/>
    </dgm:pt>
    <dgm:pt modelId="{281C1132-6498-4AB4-9F94-521EB9D05B3E}" type="pres">
      <dgm:prSet presAssocID="{4074044C-8CC0-4CCA-9FFE-FCA080041FE6}" presName="Name37" presStyleLbl="parChTrans1D3" presStyleIdx="7" presStyleCnt="8"/>
      <dgm:spPr/>
    </dgm:pt>
    <dgm:pt modelId="{DF111C20-698D-42FA-8CE8-EFBDF18E72CD}" type="pres">
      <dgm:prSet presAssocID="{AC340D72-4D42-42E1-A166-F340A570CB2B}" presName="hierRoot2" presStyleCnt="0">
        <dgm:presLayoutVars>
          <dgm:hierBranch val="init"/>
        </dgm:presLayoutVars>
      </dgm:prSet>
      <dgm:spPr/>
    </dgm:pt>
    <dgm:pt modelId="{09A0FF74-E467-43FE-A97E-E660C92434E8}" type="pres">
      <dgm:prSet presAssocID="{AC340D72-4D42-42E1-A166-F340A570CB2B}" presName="rootComposite" presStyleCnt="0"/>
      <dgm:spPr/>
    </dgm:pt>
    <dgm:pt modelId="{322F19A3-02B6-46CE-A7B7-104D92DF986B}" type="pres">
      <dgm:prSet presAssocID="{AC340D72-4D42-42E1-A166-F340A570CB2B}" presName="rootText" presStyleLbl="node1" presStyleIdx="9" presStyleCnt="10" custScaleX="30138" custScaleY="186718">
        <dgm:presLayoutVars>
          <dgm:chMax/>
          <dgm:chPref val="3"/>
        </dgm:presLayoutVars>
      </dgm:prSet>
      <dgm:spPr>
        <a:xfrm>
          <a:off x="8567180" y="3410031"/>
          <a:ext cx="902431" cy="467238"/>
        </a:xfrm>
        <a:prstGeom prst="rect">
          <a:avLst/>
        </a:prstGeom>
      </dgm:spPr>
    </dgm:pt>
    <dgm:pt modelId="{5286C25D-9BEA-4C75-B575-32ADD3C79457}" type="pres">
      <dgm:prSet presAssocID="{AC340D72-4D42-42E1-A166-F340A570CB2B}" presName="titleText2" presStyleLbl="fgAcc1" presStyleIdx="9" presStyleCnt="10" custLinFactX="94108" custLinFactY="-1000000" custLinFactNeighborX="100000" custLinFactNeighborY="-1076388">
        <dgm:presLayoutVars>
          <dgm:chMax val="0"/>
          <dgm:chPref val="0"/>
        </dgm:presLayoutVars>
      </dgm:prSet>
      <dgm:spPr/>
    </dgm:pt>
    <dgm:pt modelId="{C3B25859-5068-4B99-90B0-6D3E686916EF}" type="pres">
      <dgm:prSet presAssocID="{AC340D72-4D42-42E1-A166-F340A570CB2B}" presName="rootConnector" presStyleLbl="node3" presStyleIdx="0" presStyleCnt="0"/>
      <dgm:spPr/>
    </dgm:pt>
    <dgm:pt modelId="{C3FCEC58-91E8-41D3-B9DD-C8F947192E7A}" type="pres">
      <dgm:prSet presAssocID="{AC340D72-4D42-42E1-A166-F340A570CB2B}" presName="hierChild4" presStyleCnt="0"/>
      <dgm:spPr/>
    </dgm:pt>
    <dgm:pt modelId="{14F999CA-0F43-4458-9E10-339DB2A82C36}" type="pres">
      <dgm:prSet presAssocID="{AC340D72-4D42-42E1-A166-F340A570CB2B}" presName="hierChild5" presStyleCnt="0"/>
      <dgm:spPr/>
    </dgm:pt>
    <dgm:pt modelId="{7FC78A72-2737-4514-B203-2ADF646385D0}" type="pres">
      <dgm:prSet presAssocID="{5970E8B2-5167-4998-AF77-25E9407CA2C4}" presName="hierChild5" presStyleCnt="0"/>
      <dgm:spPr/>
    </dgm:pt>
    <dgm:pt modelId="{310237B2-0F93-48E9-B217-46A10CC37EFB}" type="pres">
      <dgm:prSet presAssocID="{C746FA77-1F73-491C-8303-6A2B6DD68D64}" presName="hierChild3" presStyleCnt="0"/>
      <dgm:spPr/>
    </dgm:pt>
  </dgm:ptLst>
  <dgm:cxnLst>
    <dgm:cxn modelId="{3AB43700-C57B-49E4-9754-BAAE6F5B9C60}" type="presOf" srcId="{989B0845-A20A-420B-8FF2-8455323CF42B}" destId="{DE520CCD-A1C9-4AE9-A940-B3439D5B0BB2}" srcOrd="1" destOrd="0" presId="urn:microsoft.com/office/officeart/2008/layout/NameandTitleOrganizationalChart"/>
    <dgm:cxn modelId="{4E99C003-8F99-403E-82FF-3AA71F870427}" srcId="{C746FA77-1F73-491C-8303-6A2B6DD68D64}" destId="{5970E8B2-5167-4998-AF77-25E9407CA2C4}" srcOrd="1" destOrd="0" parTransId="{90BE15FB-9DA6-498B-9C94-DC3511AACDF0}" sibTransId="{42F53C55-B3D7-4E6E-BF58-FD092451854C}"/>
    <dgm:cxn modelId="{4CD2FB0A-E594-43A4-A523-46CF55E00997}" type="presOf" srcId="{AC340D72-4D42-42E1-A166-F340A570CB2B}" destId="{C3B25859-5068-4B99-90B0-6D3E686916EF}" srcOrd="1" destOrd="0" presId="urn:microsoft.com/office/officeart/2008/layout/NameandTitleOrganizationalChart"/>
    <dgm:cxn modelId="{1E730A0B-E470-4772-8263-51C4C56D60B2}" type="presOf" srcId="{5970E8B2-5167-4998-AF77-25E9407CA2C4}" destId="{DA097A86-65C1-45FB-ACD3-C67ADF02CCFA}" srcOrd="0" destOrd="0" presId="urn:microsoft.com/office/officeart/2008/layout/NameandTitleOrganizationalChart"/>
    <dgm:cxn modelId="{0960460E-EFC1-4047-8A94-CC90560DFC1B}" type="presOf" srcId="{5B5B8C2A-3843-4DA4-B967-718A3EAB9574}" destId="{5286C25D-9BEA-4C75-B575-32ADD3C79457}" srcOrd="0" destOrd="0" presId="urn:microsoft.com/office/officeart/2008/layout/NameandTitleOrganizationalChart"/>
    <dgm:cxn modelId="{12428212-DBDB-406F-B507-5BD1B8254861}" srcId="{5970E8B2-5167-4998-AF77-25E9407CA2C4}" destId="{80D0F359-A42F-4EAA-8AC4-0078CEF65513}" srcOrd="1" destOrd="0" parTransId="{E6D708C5-B1F9-4069-B06D-5A1C89020752}" sibTransId="{F1EAF5F1-2E10-4277-98C0-51E2EDEF2D5C}"/>
    <dgm:cxn modelId="{13902B20-F930-459F-9EF2-17153CE07BC8}" type="presOf" srcId="{5970E8B2-5167-4998-AF77-25E9407CA2C4}" destId="{F564DA7B-8010-4849-9F5F-EC951AD23E87}" srcOrd="1" destOrd="0" presId="urn:microsoft.com/office/officeart/2008/layout/NameandTitleOrganizationalChart"/>
    <dgm:cxn modelId="{6E9CBD22-F830-4F98-941D-AA44F007555D}" type="presOf" srcId="{86784509-6AE9-48E5-B30B-C4015C4B3B6A}" destId="{71983AA7-22F4-4C8B-BE2F-4CAAC5E18067}" srcOrd="1" destOrd="0" presId="urn:microsoft.com/office/officeart/2008/layout/NameandTitleOrganizationalChart"/>
    <dgm:cxn modelId="{2FD60F25-F398-46B5-8045-3BDA5373355E}" type="presOf" srcId="{AC340D72-4D42-42E1-A166-F340A570CB2B}" destId="{322F19A3-02B6-46CE-A7B7-104D92DF986B}" srcOrd="0" destOrd="0" presId="urn:microsoft.com/office/officeart/2008/layout/NameandTitleOrganizationalChart"/>
    <dgm:cxn modelId="{D5240227-1F02-4032-A679-A0B1839DCF85}" type="presOf" srcId="{989B0845-A20A-420B-8FF2-8455323CF42B}" destId="{D3DAC0E9-2715-4C51-89EA-7A3B983A33E3}" srcOrd="0" destOrd="0" presId="urn:microsoft.com/office/officeart/2008/layout/NameandTitleOrganizationalChart"/>
    <dgm:cxn modelId="{27D15C29-643C-4F90-A1EF-1FED78CA2151}" type="presOf" srcId="{16639135-9F56-4B33-85E5-34CA5F6BC5A3}" destId="{D5F23B02-5311-4B02-A682-0C0BEF2E7741}" srcOrd="0" destOrd="0" presId="urn:microsoft.com/office/officeart/2008/layout/NameandTitleOrganizationalChart"/>
    <dgm:cxn modelId="{CA304130-93E3-4C85-B9BE-8513D2B22407}" type="presOf" srcId="{5AB6BCC6-ECD4-4217-868F-8B64E219BBCE}" destId="{F30DEB13-EE2F-4F70-AF63-7FA83467EF39}" srcOrd="0" destOrd="0" presId="urn:microsoft.com/office/officeart/2008/layout/NameandTitleOrganizationalChart"/>
    <dgm:cxn modelId="{174AC234-0C97-44B6-B274-8C47B3E82DE0}" type="presOf" srcId="{3905AFB0-D212-4EBC-BF16-E861D5843165}" destId="{F72AF5E2-D10E-41CE-B14C-CFB6E5130359}" srcOrd="0" destOrd="0" presId="urn:microsoft.com/office/officeart/2008/layout/NameandTitleOrganizationalChart"/>
    <dgm:cxn modelId="{01F69443-02AD-4F3F-B15C-BFF96785823A}" type="presOf" srcId="{F1EAF5F1-2E10-4277-98C0-51E2EDEF2D5C}" destId="{89CDEBB7-3D70-4697-9758-D999A039CEB7}" srcOrd="0" destOrd="0" presId="urn:microsoft.com/office/officeart/2008/layout/NameandTitleOrganizationalChart"/>
    <dgm:cxn modelId="{46BF2C44-8343-4133-97A4-C2CC21EC8B9D}" type="presOf" srcId="{E886F339-49BB-41F5-93B1-F79C7C9F9427}" destId="{0C41CF1E-3561-4C61-AF40-84194288BC12}" srcOrd="1" destOrd="0" presId="urn:microsoft.com/office/officeart/2008/layout/NameandTitleOrganizationalChart"/>
    <dgm:cxn modelId="{34537A44-C43A-42FF-BE89-D30C0AEC0A26}" srcId="{C746FA77-1F73-491C-8303-6A2B6DD68D64}" destId="{989B0845-A20A-420B-8FF2-8455323CF42B}" srcOrd="0" destOrd="0" parTransId="{179F118B-EEDB-4050-B0A3-07E517DD3FB1}" sibTransId="{F0A26BF7-4FD9-4C93-812E-841C0A17D022}"/>
    <dgm:cxn modelId="{3492DD64-93D0-4603-809A-E8D8616AB095}" srcId="{5970E8B2-5167-4998-AF77-25E9407CA2C4}" destId="{8F440246-EA84-4CC4-BE1C-4D12F4C4443D}" srcOrd="0" destOrd="0" parTransId="{45CDB700-23A7-4C51-B375-9F7C7E891F89}" sibTransId="{3905AFB0-D212-4EBC-BF16-E861D5843165}"/>
    <dgm:cxn modelId="{A68D2B66-7D75-488D-8AA7-096EE409A5FC}" srcId="{438F3858-C975-464C-BFBC-5A234CF81EEE}" destId="{C746FA77-1F73-491C-8303-6A2B6DD68D64}" srcOrd="0" destOrd="0" parTransId="{451BDF1B-5FE4-4269-9200-612D8CEBC004}" sibTransId="{DBBBAA20-7DBE-4DD8-B852-6AA06E5C0771}"/>
    <dgm:cxn modelId="{70988D6C-B41E-494A-8FAE-31BA57B9B63E}" type="presOf" srcId="{32B692FC-CD43-4204-B13C-2EF3E3C43049}" destId="{AE25B2E8-6D53-4815-80C1-16E9F0B2367B}" srcOrd="0" destOrd="0" presId="urn:microsoft.com/office/officeart/2008/layout/NameandTitleOrganizationalChart"/>
    <dgm:cxn modelId="{CC1B9A6C-269A-49A8-BC68-7476F35D7049}" type="presOf" srcId="{F0A26BF7-4FD9-4C93-812E-841C0A17D022}" destId="{2BFDCDAF-F1C6-4D62-B220-6A894A668C93}" srcOrd="0" destOrd="0" presId="urn:microsoft.com/office/officeart/2008/layout/NameandTitleOrganizationalChart"/>
    <dgm:cxn modelId="{B90AE26F-FDE4-42F4-9BB9-4B52F5CF07DF}" type="presOf" srcId="{7F215F7A-73C9-4CBF-96F9-FC8AF06FBD0B}" destId="{992724F3-C6EE-4F60-B78A-0560566A62A8}" srcOrd="0" destOrd="0" presId="urn:microsoft.com/office/officeart/2008/layout/NameandTitleOrganizationalChart"/>
    <dgm:cxn modelId="{6B2A3571-4377-4F25-8378-E054868F2F81}" type="presOf" srcId="{B6D7A9AC-3E5E-4A73-BB70-0C2490361858}" destId="{BB04749C-A6CA-4CF7-8AA2-BDC7C7116F80}" srcOrd="0" destOrd="0" presId="urn:microsoft.com/office/officeart/2008/layout/NameandTitleOrganizationalChart"/>
    <dgm:cxn modelId="{A2266671-3334-42E3-80E8-B1579C2F67D9}" type="presOf" srcId="{179F118B-EEDB-4050-B0A3-07E517DD3FB1}" destId="{013F943E-4A77-4A54-90E7-8591FB25DC23}" srcOrd="0" destOrd="0" presId="urn:microsoft.com/office/officeart/2008/layout/NameandTitleOrganizationalChart"/>
    <dgm:cxn modelId="{3BE9EF76-D226-4C54-95DB-F469A83C4263}" srcId="{989B0845-A20A-420B-8FF2-8455323CF42B}" destId="{32B692FC-CD43-4204-B13C-2EF3E3C43049}" srcOrd="3" destOrd="0" parTransId="{8F386CB3-12F0-4A65-9656-E2DF93E4E803}" sibTransId="{9AB11ED3-C87A-43F5-90F7-0C473491AB53}"/>
    <dgm:cxn modelId="{76119778-7FF0-4048-A406-C0840B0610BF}" type="presOf" srcId="{A4FD069E-F3D8-457E-AB6F-4D3D7C355B59}" destId="{2ACDF334-6EA1-4511-869C-56DC58DEE2D9}" srcOrd="0" destOrd="0" presId="urn:microsoft.com/office/officeart/2008/layout/NameandTitleOrganizationalChart"/>
    <dgm:cxn modelId="{6904AB78-7779-488D-9C60-8AB82077D9E2}" type="presOf" srcId="{78538161-7860-48EF-9141-8994F89BB5E0}" destId="{70647BB6-5129-4989-9E87-93E13CFDD8A0}" srcOrd="0" destOrd="0" presId="urn:microsoft.com/office/officeart/2008/layout/NameandTitleOrganizationalChart"/>
    <dgm:cxn modelId="{935A0379-840B-4991-ADFC-530B6ADCCFAC}" srcId="{989B0845-A20A-420B-8FF2-8455323CF42B}" destId="{86784509-6AE9-48E5-B30B-C4015C4B3B6A}" srcOrd="2" destOrd="0" parTransId="{57CDF904-1BB3-4254-926C-26FD193EAFAE}" sibTransId="{B6D7A9AC-3E5E-4A73-BB70-0C2490361858}"/>
    <dgm:cxn modelId="{4DC16281-0795-4F81-8EE1-D2A9A3C0EC73}" type="presOf" srcId="{9CAB0395-D753-49BF-99E9-FC20B1C819FF}" destId="{8EF23F55-DAE2-4749-B516-E240DE26AF88}" srcOrd="0" destOrd="0" presId="urn:microsoft.com/office/officeart/2008/layout/NameandTitleOrganizationalChart"/>
    <dgm:cxn modelId="{262A9C85-E719-48CC-B7F2-1F900F6922FA}" type="presOf" srcId="{80D0F359-A42F-4EAA-8AC4-0078CEF65513}" destId="{9E3E8511-CD81-4339-90B6-81DEE78D3E35}" srcOrd="0" destOrd="0" presId="urn:microsoft.com/office/officeart/2008/layout/NameandTitleOrganizationalChart"/>
    <dgm:cxn modelId="{144F7689-D059-4910-888B-9E2C7B6F259D}" type="presOf" srcId="{9AB11ED3-C87A-43F5-90F7-0C473491AB53}" destId="{F03878CD-7F31-488F-A086-4BD6162FA826}" srcOrd="0" destOrd="0" presId="urn:microsoft.com/office/officeart/2008/layout/NameandTitleOrganizationalChart"/>
    <dgm:cxn modelId="{27583590-8F25-4EE7-A651-93D320619745}" type="presOf" srcId="{F3F7A541-C4C4-482D-965D-7F53A5EF78F0}" destId="{9A42180B-907B-4EF2-87AD-7CAB7A25E9FA}" srcOrd="0" destOrd="0" presId="urn:microsoft.com/office/officeart/2008/layout/NameandTitleOrganizationalChart"/>
    <dgm:cxn modelId="{42CB7091-89BA-422F-92D5-B322D2E86976}" type="presOf" srcId="{57CDF904-1BB3-4254-926C-26FD193EAFAE}" destId="{0E451B9A-6ADB-4378-9D41-1A32E1160BD8}" srcOrd="0" destOrd="0" presId="urn:microsoft.com/office/officeart/2008/layout/NameandTitleOrganizationalChart"/>
    <dgm:cxn modelId="{B7C3FB93-5B5D-4C3A-AC6E-A40C5112B256}" type="presOf" srcId="{C746FA77-1F73-491C-8303-6A2B6DD68D64}" destId="{6018DA45-EF8B-4599-BEDA-159F5444B907}" srcOrd="1" destOrd="0" presId="urn:microsoft.com/office/officeart/2008/layout/NameandTitleOrganizationalChart"/>
    <dgm:cxn modelId="{94E1A897-C773-42A6-B7F9-06A3DD996502}" type="presOf" srcId="{E6D708C5-B1F9-4069-B06D-5A1C89020752}" destId="{8B675F6F-E770-47A8-81B1-AC11E51B50F9}" srcOrd="0" destOrd="0" presId="urn:microsoft.com/office/officeart/2008/layout/NameandTitleOrganizationalChart"/>
    <dgm:cxn modelId="{62BFE99D-E3D0-46B5-8F52-B4B1C27ACF6B}" type="presOf" srcId="{86784509-6AE9-48E5-B30B-C4015C4B3B6A}" destId="{D02BAFE7-53F9-4173-B487-1C26F04FC1DE}" srcOrd="0" destOrd="0" presId="urn:microsoft.com/office/officeart/2008/layout/NameandTitleOrganizationalChart"/>
    <dgm:cxn modelId="{E11FA39E-4903-4CC2-B516-92CAB2C6E6FF}" srcId="{989B0845-A20A-420B-8FF2-8455323CF42B}" destId="{E886F339-49BB-41F5-93B1-F79C7C9F9427}" srcOrd="4" destOrd="0" parTransId="{7F215F7A-73C9-4CBF-96F9-FC8AF06FBD0B}" sibTransId="{A4FD069E-F3D8-457E-AB6F-4D3D7C355B59}"/>
    <dgm:cxn modelId="{7CAEDD9E-CA7D-46B6-9CEE-452D92342F14}" type="presOf" srcId="{80D0F359-A42F-4EAA-8AC4-0078CEF65513}" destId="{BCC99067-2CBB-425E-AC61-D9C48E7B3AF7}" srcOrd="1" destOrd="0" presId="urn:microsoft.com/office/officeart/2008/layout/NameandTitleOrganizationalChart"/>
    <dgm:cxn modelId="{143CC5A0-9642-4094-8C48-BFF91FFE430A}" srcId="{5970E8B2-5167-4998-AF77-25E9407CA2C4}" destId="{AC340D72-4D42-42E1-A166-F340A570CB2B}" srcOrd="2" destOrd="0" parTransId="{4074044C-8CC0-4CCA-9FFE-FCA080041FE6}" sibTransId="{5B5B8C2A-3843-4DA4-B967-718A3EAB9574}"/>
    <dgm:cxn modelId="{DBCF0CA6-875D-4681-BDEE-35A352457F6F}" type="presOf" srcId="{DBBBAA20-7DBE-4DD8-B852-6AA06E5C0771}" destId="{D17DC84D-56A1-430A-B084-EF3EDD4BA279}" srcOrd="0" destOrd="0" presId="urn:microsoft.com/office/officeart/2008/layout/NameandTitleOrganizationalChart"/>
    <dgm:cxn modelId="{53FD1EA7-5AF0-4734-AE9B-907E1F43A0E2}" type="presOf" srcId="{C746FA77-1F73-491C-8303-6A2B6DD68D64}" destId="{393EC376-0058-4EF7-8813-97FA89F1A02C}" srcOrd="0" destOrd="0" presId="urn:microsoft.com/office/officeart/2008/layout/NameandTitleOrganizationalChart"/>
    <dgm:cxn modelId="{AE65F4A9-880B-473E-BAAF-E765FD1D7FC2}" type="presOf" srcId="{8F440246-EA84-4CC4-BE1C-4D12F4C4443D}" destId="{5629FBC8-B0EF-46CC-BF41-2DE392A43D66}" srcOrd="0" destOrd="0" presId="urn:microsoft.com/office/officeart/2008/layout/NameandTitleOrganizationalChart"/>
    <dgm:cxn modelId="{2E4EBBAC-F4CB-446D-947F-BBBAF91D7EF8}" srcId="{989B0845-A20A-420B-8FF2-8455323CF42B}" destId="{9CAB0395-D753-49BF-99E9-FC20B1C819FF}" srcOrd="1" destOrd="0" parTransId="{8988B070-B9BE-485F-9CB8-35B2765C8515}" sibTransId="{78538161-7860-48EF-9141-8994F89BB5E0}"/>
    <dgm:cxn modelId="{D1D602BC-D4A5-48FF-A5B7-4DCE8034C8BC}" type="presOf" srcId="{90BE15FB-9DA6-498B-9C94-DC3511AACDF0}" destId="{CFCA852E-ED87-4431-9843-DF79EEC5823E}" srcOrd="0" destOrd="0" presId="urn:microsoft.com/office/officeart/2008/layout/NameandTitleOrganizationalChart"/>
    <dgm:cxn modelId="{272154BF-D986-45B3-8364-E540D1F42CDB}" type="presOf" srcId="{9CAB0395-D753-49BF-99E9-FC20B1C819FF}" destId="{9B1E7AA5-D9BA-4BD2-9641-4B596D36DCC5}" srcOrd="1" destOrd="0" presId="urn:microsoft.com/office/officeart/2008/layout/NameandTitleOrganizationalChart"/>
    <dgm:cxn modelId="{C10405C3-04B7-4FCF-A28F-F5F5BF2992A4}" type="presOf" srcId="{42F53C55-B3D7-4E6E-BF58-FD092451854C}" destId="{9E15492F-897C-432E-BA37-F48C998E5E82}" srcOrd="0" destOrd="0" presId="urn:microsoft.com/office/officeart/2008/layout/NameandTitleOrganizationalChart"/>
    <dgm:cxn modelId="{D0E63AC3-BFCB-4C27-9CD7-9EFDA880804B}" type="presOf" srcId="{E886F339-49BB-41F5-93B1-F79C7C9F9427}" destId="{3E8B20E2-C0B4-4706-A71F-F9A19A2CBD2C}" srcOrd="0" destOrd="0" presId="urn:microsoft.com/office/officeart/2008/layout/NameandTitleOrganizationalChart"/>
    <dgm:cxn modelId="{636F5AC4-8180-49F6-8765-3C4106109DA3}" type="presOf" srcId="{8F440246-EA84-4CC4-BE1C-4D12F4C4443D}" destId="{39EF2B44-ECC1-4437-97EF-B66A75AAA6C6}" srcOrd="1" destOrd="0" presId="urn:microsoft.com/office/officeart/2008/layout/NameandTitleOrganizationalChart"/>
    <dgm:cxn modelId="{CBEBE4D5-61CF-4C19-9ECD-8E842393CAC9}" type="presOf" srcId="{8F386CB3-12F0-4A65-9656-E2DF93E4E803}" destId="{270E74B7-783D-47FC-BF79-59A9366E672F}" srcOrd="0" destOrd="0" presId="urn:microsoft.com/office/officeart/2008/layout/NameandTitleOrganizationalChart"/>
    <dgm:cxn modelId="{75AAC8DD-3A52-4A7D-8B8D-DE05BC05FEBE}" type="presOf" srcId="{32B692FC-CD43-4204-B13C-2EF3E3C43049}" destId="{84096CE7-C9CD-4B1A-B15F-76FA3A09EFF2}" srcOrd="1" destOrd="0" presId="urn:microsoft.com/office/officeart/2008/layout/NameandTitleOrganizationalChart"/>
    <dgm:cxn modelId="{9FEFB6DE-C547-411A-81EA-70FE33DDD27D}" type="presOf" srcId="{8988B070-B9BE-485F-9CB8-35B2765C8515}" destId="{8D7EFD32-B396-4D9F-BFBC-1A44EB8999CB}" srcOrd="0" destOrd="0" presId="urn:microsoft.com/office/officeart/2008/layout/NameandTitleOrganizationalChart"/>
    <dgm:cxn modelId="{EB01D6E0-7A08-4B5E-9885-54CB0C6B17AD}" type="presOf" srcId="{16639135-9F56-4B33-85E5-34CA5F6BC5A3}" destId="{FD5CAFAD-AF8B-4187-9E03-F746D96AD8B4}" srcOrd="1" destOrd="0" presId="urn:microsoft.com/office/officeart/2008/layout/NameandTitleOrganizationalChart"/>
    <dgm:cxn modelId="{A313D3E2-CFEE-4F6D-97E2-43780E6D00EA}" type="presOf" srcId="{45CDB700-23A7-4C51-B375-9F7C7E891F89}" destId="{2FD26C50-0C5B-4C48-8908-71E699D48671}" srcOrd="0" destOrd="0" presId="urn:microsoft.com/office/officeart/2008/layout/NameandTitleOrganizationalChart"/>
    <dgm:cxn modelId="{90D804F8-E954-4069-9811-4F6559DB8393}" type="presOf" srcId="{4074044C-8CC0-4CCA-9FFE-FCA080041FE6}" destId="{281C1132-6498-4AB4-9F94-521EB9D05B3E}" srcOrd="0" destOrd="0" presId="urn:microsoft.com/office/officeart/2008/layout/NameandTitleOrganizationalChart"/>
    <dgm:cxn modelId="{D97263FD-73D0-4423-BB18-4F673652DA3E}" srcId="{989B0845-A20A-420B-8FF2-8455323CF42B}" destId="{16639135-9F56-4B33-85E5-34CA5F6BC5A3}" srcOrd="0" destOrd="0" parTransId="{5AB6BCC6-ECD4-4217-868F-8B64E219BBCE}" sibTransId="{F3F7A541-C4C4-482D-965D-7F53A5EF78F0}"/>
    <dgm:cxn modelId="{7476A7FD-5D73-41E0-AD27-F2EAE57FA396}" type="presOf" srcId="{438F3858-C975-464C-BFBC-5A234CF81EEE}" destId="{E80E4696-77E8-429D-8501-103208C8F6E0}" srcOrd="0" destOrd="0" presId="urn:microsoft.com/office/officeart/2008/layout/NameandTitleOrganizationalChart"/>
    <dgm:cxn modelId="{BC91439C-C360-444B-A2C0-5DF03525407F}" type="presParOf" srcId="{E80E4696-77E8-429D-8501-103208C8F6E0}" destId="{768CE5AA-4D31-4B18-94DB-E92F7F5B7744}" srcOrd="0" destOrd="0" presId="urn:microsoft.com/office/officeart/2008/layout/NameandTitleOrganizationalChart"/>
    <dgm:cxn modelId="{A91D1FE2-641B-4C55-B10E-68FBA4725843}" type="presParOf" srcId="{768CE5AA-4D31-4B18-94DB-E92F7F5B7744}" destId="{22E9837D-7339-4D94-88FD-9F6D05B7B798}" srcOrd="0" destOrd="0" presId="urn:microsoft.com/office/officeart/2008/layout/NameandTitleOrganizationalChart"/>
    <dgm:cxn modelId="{02772142-829A-47CD-8E83-FF4693E04BC2}" type="presParOf" srcId="{22E9837D-7339-4D94-88FD-9F6D05B7B798}" destId="{393EC376-0058-4EF7-8813-97FA89F1A02C}" srcOrd="0" destOrd="0" presId="urn:microsoft.com/office/officeart/2008/layout/NameandTitleOrganizationalChart"/>
    <dgm:cxn modelId="{8EAFC522-E0BE-467E-B1AE-48FE7F7A6FE6}" type="presParOf" srcId="{22E9837D-7339-4D94-88FD-9F6D05B7B798}" destId="{D17DC84D-56A1-430A-B084-EF3EDD4BA279}" srcOrd="1" destOrd="0" presId="urn:microsoft.com/office/officeart/2008/layout/NameandTitleOrganizationalChart"/>
    <dgm:cxn modelId="{C75A2D10-6902-45A4-942A-5B5DDDDC5078}" type="presParOf" srcId="{22E9837D-7339-4D94-88FD-9F6D05B7B798}" destId="{6018DA45-EF8B-4599-BEDA-159F5444B907}" srcOrd="2" destOrd="0" presId="urn:microsoft.com/office/officeart/2008/layout/NameandTitleOrganizationalChart"/>
    <dgm:cxn modelId="{1D1D9CBC-C5C7-4BE4-8A79-17F4823EE15C}" type="presParOf" srcId="{768CE5AA-4D31-4B18-94DB-E92F7F5B7744}" destId="{C90D39AC-6CC3-41A8-9DC4-90BCF80781A8}" srcOrd="1" destOrd="0" presId="urn:microsoft.com/office/officeart/2008/layout/NameandTitleOrganizationalChart"/>
    <dgm:cxn modelId="{5B5B9E73-6964-4E3A-B848-ECD87838B55B}" type="presParOf" srcId="{C90D39AC-6CC3-41A8-9DC4-90BCF80781A8}" destId="{013F943E-4A77-4A54-90E7-8591FB25DC23}" srcOrd="0" destOrd="0" presId="urn:microsoft.com/office/officeart/2008/layout/NameandTitleOrganizationalChart"/>
    <dgm:cxn modelId="{180CF114-DC29-490C-9CBB-96E64A8C87CD}" type="presParOf" srcId="{C90D39AC-6CC3-41A8-9DC4-90BCF80781A8}" destId="{E0412970-39C5-4AAC-BC1A-F59E73DCA71A}" srcOrd="1" destOrd="0" presId="urn:microsoft.com/office/officeart/2008/layout/NameandTitleOrganizationalChart"/>
    <dgm:cxn modelId="{CDCE666C-D714-4D4E-8C4B-28D2FCE129BA}" type="presParOf" srcId="{E0412970-39C5-4AAC-BC1A-F59E73DCA71A}" destId="{C79B818D-6140-4CBF-A636-5044D7C24127}" srcOrd="0" destOrd="0" presId="urn:microsoft.com/office/officeart/2008/layout/NameandTitleOrganizationalChart"/>
    <dgm:cxn modelId="{F87B0938-8529-4096-BD60-7C98C82FDA8B}" type="presParOf" srcId="{C79B818D-6140-4CBF-A636-5044D7C24127}" destId="{D3DAC0E9-2715-4C51-89EA-7A3B983A33E3}" srcOrd="0" destOrd="0" presId="urn:microsoft.com/office/officeart/2008/layout/NameandTitleOrganizationalChart"/>
    <dgm:cxn modelId="{9A46D635-785D-4DE0-BED7-7FBEDC29786F}" type="presParOf" srcId="{C79B818D-6140-4CBF-A636-5044D7C24127}" destId="{2BFDCDAF-F1C6-4D62-B220-6A894A668C93}" srcOrd="1" destOrd="0" presId="urn:microsoft.com/office/officeart/2008/layout/NameandTitleOrganizationalChart"/>
    <dgm:cxn modelId="{054C0B44-4C72-4D22-975A-44D4149972EA}" type="presParOf" srcId="{C79B818D-6140-4CBF-A636-5044D7C24127}" destId="{DE520CCD-A1C9-4AE9-A940-B3439D5B0BB2}" srcOrd="2" destOrd="0" presId="urn:microsoft.com/office/officeart/2008/layout/NameandTitleOrganizationalChart"/>
    <dgm:cxn modelId="{E17AE7F1-F705-4F07-A653-E019F4C5E584}" type="presParOf" srcId="{E0412970-39C5-4AAC-BC1A-F59E73DCA71A}" destId="{DABCA6DD-D6F6-47E0-930C-90D968C22063}" srcOrd="1" destOrd="0" presId="urn:microsoft.com/office/officeart/2008/layout/NameandTitleOrganizationalChart"/>
    <dgm:cxn modelId="{2865360D-A5CB-4622-AE5C-BCDF69FF9E7C}" type="presParOf" srcId="{DABCA6DD-D6F6-47E0-930C-90D968C22063}" destId="{F30DEB13-EE2F-4F70-AF63-7FA83467EF39}" srcOrd="0" destOrd="0" presId="urn:microsoft.com/office/officeart/2008/layout/NameandTitleOrganizationalChart"/>
    <dgm:cxn modelId="{136FBFEF-20D2-4B83-9AA0-7840F17E4755}" type="presParOf" srcId="{DABCA6DD-D6F6-47E0-930C-90D968C22063}" destId="{5151D7FD-58E5-46FB-9461-927FD72EB343}" srcOrd="1" destOrd="0" presId="urn:microsoft.com/office/officeart/2008/layout/NameandTitleOrganizationalChart"/>
    <dgm:cxn modelId="{8160F0A6-5633-4AF5-9781-15E25B1649E7}" type="presParOf" srcId="{5151D7FD-58E5-46FB-9461-927FD72EB343}" destId="{3FD7B904-1715-46C5-9573-A28E42FB5959}" srcOrd="0" destOrd="0" presId="urn:microsoft.com/office/officeart/2008/layout/NameandTitleOrganizationalChart"/>
    <dgm:cxn modelId="{94902F19-BEDA-445C-8224-01CB22C40124}" type="presParOf" srcId="{3FD7B904-1715-46C5-9573-A28E42FB5959}" destId="{D5F23B02-5311-4B02-A682-0C0BEF2E7741}" srcOrd="0" destOrd="0" presId="urn:microsoft.com/office/officeart/2008/layout/NameandTitleOrganizationalChart"/>
    <dgm:cxn modelId="{227FC17D-FB58-4683-9444-4280C4199D3C}" type="presParOf" srcId="{3FD7B904-1715-46C5-9573-A28E42FB5959}" destId="{9A42180B-907B-4EF2-87AD-7CAB7A25E9FA}" srcOrd="1" destOrd="0" presId="urn:microsoft.com/office/officeart/2008/layout/NameandTitleOrganizationalChart"/>
    <dgm:cxn modelId="{D50F9357-38FB-43A4-9A62-F33757506D5C}" type="presParOf" srcId="{3FD7B904-1715-46C5-9573-A28E42FB5959}" destId="{FD5CAFAD-AF8B-4187-9E03-F746D96AD8B4}" srcOrd="2" destOrd="0" presId="urn:microsoft.com/office/officeart/2008/layout/NameandTitleOrganizationalChart"/>
    <dgm:cxn modelId="{585E9518-3041-4ED7-A263-50A637877452}" type="presParOf" srcId="{5151D7FD-58E5-46FB-9461-927FD72EB343}" destId="{2939FA63-8C84-4D57-B9D5-9D01B37141D0}" srcOrd="1" destOrd="0" presId="urn:microsoft.com/office/officeart/2008/layout/NameandTitleOrganizationalChart"/>
    <dgm:cxn modelId="{DD3B548C-6E99-4DF6-AE73-466177A65E40}" type="presParOf" srcId="{5151D7FD-58E5-46FB-9461-927FD72EB343}" destId="{053E3906-BD09-44B5-BBEA-C6B7E852C142}" srcOrd="2" destOrd="0" presId="urn:microsoft.com/office/officeart/2008/layout/NameandTitleOrganizationalChart"/>
    <dgm:cxn modelId="{96872FE2-B392-47E6-ADF6-929182641B42}" type="presParOf" srcId="{DABCA6DD-D6F6-47E0-930C-90D968C22063}" destId="{8D7EFD32-B396-4D9F-BFBC-1A44EB8999CB}" srcOrd="2" destOrd="0" presId="urn:microsoft.com/office/officeart/2008/layout/NameandTitleOrganizationalChart"/>
    <dgm:cxn modelId="{5E8328E7-D8C6-44F7-90F8-55AC297F1224}" type="presParOf" srcId="{DABCA6DD-D6F6-47E0-930C-90D968C22063}" destId="{F5E8B1F1-874B-4C12-BDEC-03B27B1BA143}" srcOrd="3" destOrd="0" presId="urn:microsoft.com/office/officeart/2008/layout/NameandTitleOrganizationalChart"/>
    <dgm:cxn modelId="{E4CF87E8-670D-42AB-BF18-0D5D525A2150}" type="presParOf" srcId="{F5E8B1F1-874B-4C12-BDEC-03B27B1BA143}" destId="{83FA529C-1B09-4DA5-B1EB-0A6647F32FA0}" srcOrd="0" destOrd="0" presId="urn:microsoft.com/office/officeart/2008/layout/NameandTitleOrganizationalChart"/>
    <dgm:cxn modelId="{86E6C4B3-8A4F-4546-8AFF-7F04433C775F}" type="presParOf" srcId="{83FA529C-1B09-4DA5-B1EB-0A6647F32FA0}" destId="{8EF23F55-DAE2-4749-B516-E240DE26AF88}" srcOrd="0" destOrd="0" presId="urn:microsoft.com/office/officeart/2008/layout/NameandTitleOrganizationalChart"/>
    <dgm:cxn modelId="{9870BA6A-4CDA-4593-BDB3-F9043E746F2A}" type="presParOf" srcId="{83FA529C-1B09-4DA5-B1EB-0A6647F32FA0}" destId="{70647BB6-5129-4989-9E87-93E13CFDD8A0}" srcOrd="1" destOrd="0" presId="urn:microsoft.com/office/officeart/2008/layout/NameandTitleOrganizationalChart"/>
    <dgm:cxn modelId="{2AD23C71-C596-4D5B-8B8A-5AF55C7FB938}" type="presParOf" srcId="{83FA529C-1B09-4DA5-B1EB-0A6647F32FA0}" destId="{9B1E7AA5-D9BA-4BD2-9641-4B596D36DCC5}" srcOrd="2" destOrd="0" presId="urn:microsoft.com/office/officeart/2008/layout/NameandTitleOrganizationalChart"/>
    <dgm:cxn modelId="{955285F8-2B2E-4BAD-B450-7792B038E8C9}" type="presParOf" srcId="{F5E8B1F1-874B-4C12-BDEC-03B27B1BA143}" destId="{D73FA190-C941-4486-B767-6F993A1243E9}" srcOrd="1" destOrd="0" presId="urn:microsoft.com/office/officeart/2008/layout/NameandTitleOrganizationalChart"/>
    <dgm:cxn modelId="{AF2402FB-6B12-41EF-A2C1-25E3B9E985C6}" type="presParOf" srcId="{F5E8B1F1-874B-4C12-BDEC-03B27B1BA143}" destId="{627A77FF-8D15-477C-9136-D626531AC546}" srcOrd="2" destOrd="0" presId="urn:microsoft.com/office/officeart/2008/layout/NameandTitleOrganizationalChart"/>
    <dgm:cxn modelId="{F1DFB34B-CF9A-44AA-968A-F1CA9E0307F6}" type="presParOf" srcId="{DABCA6DD-D6F6-47E0-930C-90D968C22063}" destId="{0E451B9A-6ADB-4378-9D41-1A32E1160BD8}" srcOrd="4" destOrd="0" presId="urn:microsoft.com/office/officeart/2008/layout/NameandTitleOrganizationalChart"/>
    <dgm:cxn modelId="{4830C1E6-0451-4890-9FD4-1B8B2B014DF0}" type="presParOf" srcId="{DABCA6DD-D6F6-47E0-930C-90D968C22063}" destId="{E6A88149-6965-47A4-8853-2CDEB5AD646A}" srcOrd="5" destOrd="0" presId="urn:microsoft.com/office/officeart/2008/layout/NameandTitleOrganizationalChart"/>
    <dgm:cxn modelId="{E7F83547-F839-46AC-B71C-8BEEE8B4F23A}" type="presParOf" srcId="{E6A88149-6965-47A4-8853-2CDEB5AD646A}" destId="{D92E002D-B8B5-4EA5-82AB-15E484056266}" srcOrd="0" destOrd="0" presId="urn:microsoft.com/office/officeart/2008/layout/NameandTitleOrganizationalChart"/>
    <dgm:cxn modelId="{6337BCA3-0231-4956-B593-7EE747359118}" type="presParOf" srcId="{D92E002D-B8B5-4EA5-82AB-15E484056266}" destId="{D02BAFE7-53F9-4173-B487-1C26F04FC1DE}" srcOrd="0" destOrd="0" presId="urn:microsoft.com/office/officeart/2008/layout/NameandTitleOrganizationalChart"/>
    <dgm:cxn modelId="{170B9FAF-ABBA-457F-AC13-2DCFB5A0005E}" type="presParOf" srcId="{D92E002D-B8B5-4EA5-82AB-15E484056266}" destId="{BB04749C-A6CA-4CF7-8AA2-BDC7C7116F80}" srcOrd="1" destOrd="0" presId="urn:microsoft.com/office/officeart/2008/layout/NameandTitleOrganizationalChart"/>
    <dgm:cxn modelId="{91643614-0B5E-4965-8E82-ABAB710C0D23}" type="presParOf" srcId="{D92E002D-B8B5-4EA5-82AB-15E484056266}" destId="{71983AA7-22F4-4C8B-BE2F-4CAAC5E18067}" srcOrd="2" destOrd="0" presId="urn:microsoft.com/office/officeart/2008/layout/NameandTitleOrganizationalChart"/>
    <dgm:cxn modelId="{4D4DC799-7104-44B5-ADD1-4B9B1C7D5220}" type="presParOf" srcId="{E6A88149-6965-47A4-8853-2CDEB5AD646A}" destId="{7C3F08CA-732C-45B0-8568-FCA1B2392D49}" srcOrd="1" destOrd="0" presId="urn:microsoft.com/office/officeart/2008/layout/NameandTitleOrganizationalChart"/>
    <dgm:cxn modelId="{9178C76F-57D2-43AD-BD3B-03C377ADC8DD}" type="presParOf" srcId="{E6A88149-6965-47A4-8853-2CDEB5AD646A}" destId="{684A1CD3-F26C-4CEB-80CD-37D515EEE491}" srcOrd="2" destOrd="0" presId="urn:microsoft.com/office/officeart/2008/layout/NameandTitleOrganizationalChart"/>
    <dgm:cxn modelId="{6497C043-FED9-445A-B8CC-E0339903627E}" type="presParOf" srcId="{DABCA6DD-D6F6-47E0-930C-90D968C22063}" destId="{270E74B7-783D-47FC-BF79-59A9366E672F}" srcOrd="6" destOrd="0" presId="urn:microsoft.com/office/officeart/2008/layout/NameandTitleOrganizationalChart"/>
    <dgm:cxn modelId="{042E19A5-9C53-4C69-B515-4BFD86EED396}" type="presParOf" srcId="{DABCA6DD-D6F6-47E0-930C-90D968C22063}" destId="{F747D53A-23DE-4729-A4C6-249D28FC7288}" srcOrd="7" destOrd="0" presId="urn:microsoft.com/office/officeart/2008/layout/NameandTitleOrganizationalChart"/>
    <dgm:cxn modelId="{F5DBC833-B719-409F-A61E-4A59FF7D9657}" type="presParOf" srcId="{F747D53A-23DE-4729-A4C6-249D28FC7288}" destId="{9E9EB5DB-61C1-4B59-9559-97B7557E64E3}" srcOrd="0" destOrd="0" presId="urn:microsoft.com/office/officeart/2008/layout/NameandTitleOrganizationalChart"/>
    <dgm:cxn modelId="{443E711B-AF63-45C1-9ED9-CB4459F482D0}" type="presParOf" srcId="{9E9EB5DB-61C1-4B59-9559-97B7557E64E3}" destId="{AE25B2E8-6D53-4815-80C1-16E9F0B2367B}" srcOrd="0" destOrd="0" presId="urn:microsoft.com/office/officeart/2008/layout/NameandTitleOrganizationalChart"/>
    <dgm:cxn modelId="{DD1D25F0-377D-483A-9536-BD9314CCC250}" type="presParOf" srcId="{9E9EB5DB-61C1-4B59-9559-97B7557E64E3}" destId="{F03878CD-7F31-488F-A086-4BD6162FA826}" srcOrd="1" destOrd="0" presId="urn:microsoft.com/office/officeart/2008/layout/NameandTitleOrganizationalChart"/>
    <dgm:cxn modelId="{3BA2EF7B-0F38-4BC6-9688-8EA33E682E84}" type="presParOf" srcId="{9E9EB5DB-61C1-4B59-9559-97B7557E64E3}" destId="{84096CE7-C9CD-4B1A-B15F-76FA3A09EFF2}" srcOrd="2" destOrd="0" presId="urn:microsoft.com/office/officeart/2008/layout/NameandTitleOrganizationalChart"/>
    <dgm:cxn modelId="{F204CE05-8103-46D3-A173-378E36C70BB6}" type="presParOf" srcId="{F747D53A-23DE-4729-A4C6-249D28FC7288}" destId="{184B31CE-6898-4EB1-B24D-62AFD8D7F651}" srcOrd="1" destOrd="0" presId="urn:microsoft.com/office/officeart/2008/layout/NameandTitleOrganizationalChart"/>
    <dgm:cxn modelId="{EF3EAA93-60CF-4F9C-94D8-B0D0D6E10444}" type="presParOf" srcId="{F747D53A-23DE-4729-A4C6-249D28FC7288}" destId="{D8F00CFA-5BB1-45E8-AF9E-1252DDC2452D}" srcOrd="2" destOrd="0" presId="urn:microsoft.com/office/officeart/2008/layout/NameandTitleOrganizationalChart"/>
    <dgm:cxn modelId="{FB497694-2A89-43FD-81E0-439919A7C21C}" type="presParOf" srcId="{DABCA6DD-D6F6-47E0-930C-90D968C22063}" destId="{992724F3-C6EE-4F60-B78A-0560566A62A8}" srcOrd="8" destOrd="0" presId="urn:microsoft.com/office/officeart/2008/layout/NameandTitleOrganizationalChart"/>
    <dgm:cxn modelId="{607890AF-12CD-4060-B50B-E72AFFD68959}" type="presParOf" srcId="{DABCA6DD-D6F6-47E0-930C-90D968C22063}" destId="{73017771-A27F-4C73-BEAD-C0AAB634BD35}" srcOrd="9" destOrd="0" presId="urn:microsoft.com/office/officeart/2008/layout/NameandTitleOrganizationalChart"/>
    <dgm:cxn modelId="{83C9EC9F-868C-42AE-8FDA-B11D4FE7D672}" type="presParOf" srcId="{73017771-A27F-4C73-BEAD-C0AAB634BD35}" destId="{A251E435-CB9D-4F9F-A671-B1782ED76BB3}" srcOrd="0" destOrd="0" presId="urn:microsoft.com/office/officeart/2008/layout/NameandTitleOrganizationalChart"/>
    <dgm:cxn modelId="{6EFFFC70-A73C-492B-9639-8490A0A69F69}" type="presParOf" srcId="{A251E435-CB9D-4F9F-A671-B1782ED76BB3}" destId="{3E8B20E2-C0B4-4706-A71F-F9A19A2CBD2C}" srcOrd="0" destOrd="0" presId="urn:microsoft.com/office/officeart/2008/layout/NameandTitleOrganizationalChart"/>
    <dgm:cxn modelId="{3D6DCF3C-BCEA-433F-BD38-E14E531A9D6E}" type="presParOf" srcId="{A251E435-CB9D-4F9F-A671-B1782ED76BB3}" destId="{2ACDF334-6EA1-4511-869C-56DC58DEE2D9}" srcOrd="1" destOrd="0" presId="urn:microsoft.com/office/officeart/2008/layout/NameandTitleOrganizationalChart"/>
    <dgm:cxn modelId="{3560AAF5-E648-45F9-8755-9B581141D1E2}" type="presParOf" srcId="{A251E435-CB9D-4F9F-A671-B1782ED76BB3}" destId="{0C41CF1E-3561-4C61-AF40-84194288BC12}" srcOrd="2" destOrd="0" presId="urn:microsoft.com/office/officeart/2008/layout/NameandTitleOrganizationalChart"/>
    <dgm:cxn modelId="{3BFD465D-92D9-4BC8-BC86-0D36E370AE75}" type="presParOf" srcId="{73017771-A27F-4C73-BEAD-C0AAB634BD35}" destId="{D31D8C1B-FB9A-4239-895C-6F93AB223F4A}" srcOrd="1" destOrd="0" presId="urn:microsoft.com/office/officeart/2008/layout/NameandTitleOrganizationalChart"/>
    <dgm:cxn modelId="{7BF960A1-9E7B-4F7F-B545-9008BF910C07}" type="presParOf" srcId="{73017771-A27F-4C73-BEAD-C0AAB634BD35}" destId="{320D7F07-DF5A-4A7B-8D65-0E1AA06ED125}" srcOrd="2" destOrd="0" presId="urn:microsoft.com/office/officeart/2008/layout/NameandTitleOrganizationalChart"/>
    <dgm:cxn modelId="{CCD68296-4DD3-47ED-B8D6-F41DC3D01999}" type="presParOf" srcId="{E0412970-39C5-4AAC-BC1A-F59E73DCA71A}" destId="{4434C976-B2D5-4C29-8435-1B2E629816BE}" srcOrd="2" destOrd="0" presId="urn:microsoft.com/office/officeart/2008/layout/NameandTitleOrganizationalChart"/>
    <dgm:cxn modelId="{39A0C7FD-FC23-4C13-B7F8-2543491216FB}" type="presParOf" srcId="{C90D39AC-6CC3-41A8-9DC4-90BCF80781A8}" destId="{CFCA852E-ED87-4431-9843-DF79EEC5823E}" srcOrd="2" destOrd="0" presId="urn:microsoft.com/office/officeart/2008/layout/NameandTitleOrganizationalChart"/>
    <dgm:cxn modelId="{E07C0BEB-229F-47A5-BFBD-5453A237B34E}" type="presParOf" srcId="{C90D39AC-6CC3-41A8-9DC4-90BCF80781A8}" destId="{F2026717-2D39-4C0D-BDF6-4225904499F3}" srcOrd="3" destOrd="0" presId="urn:microsoft.com/office/officeart/2008/layout/NameandTitleOrganizationalChart"/>
    <dgm:cxn modelId="{1C82E8AC-F3F2-415F-AE36-DB876D127EF5}" type="presParOf" srcId="{F2026717-2D39-4C0D-BDF6-4225904499F3}" destId="{BA3DF231-D5D9-4A74-BA5E-41D773E0EFD7}" srcOrd="0" destOrd="0" presId="urn:microsoft.com/office/officeart/2008/layout/NameandTitleOrganizationalChart"/>
    <dgm:cxn modelId="{F2917B06-C146-4BEA-B770-15EEF16B17CE}" type="presParOf" srcId="{BA3DF231-D5D9-4A74-BA5E-41D773E0EFD7}" destId="{DA097A86-65C1-45FB-ACD3-C67ADF02CCFA}" srcOrd="0" destOrd="0" presId="urn:microsoft.com/office/officeart/2008/layout/NameandTitleOrganizationalChart"/>
    <dgm:cxn modelId="{C7EDABC7-ED5F-4AB0-ADA2-AA650C3B95C3}" type="presParOf" srcId="{BA3DF231-D5D9-4A74-BA5E-41D773E0EFD7}" destId="{9E15492F-897C-432E-BA37-F48C998E5E82}" srcOrd="1" destOrd="0" presId="urn:microsoft.com/office/officeart/2008/layout/NameandTitleOrganizationalChart"/>
    <dgm:cxn modelId="{B6E5B162-47B9-4754-8528-9B418DF0EAE6}" type="presParOf" srcId="{BA3DF231-D5D9-4A74-BA5E-41D773E0EFD7}" destId="{F564DA7B-8010-4849-9F5F-EC951AD23E87}" srcOrd="2" destOrd="0" presId="urn:microsoft.com/office/officeart/2008/layout/NameandTitleOrganizationalChart"/>
    <dgm:cxn modelId="{E73A6C24-902D-4230-9B82-25E3FE6D72C5}" type="presParOf" srcId="{F2026717-2D39-4C0D-BDF6-4225904499F3}" destId="{0B180B33-F0FA-4DDC-AC2A-F05C56637E7F}" srcOrd="1" destOrd="0" presId="urn:microsoft.com/office/officeart/2008/layout/NameandTitleOrganizationalChart"/>
    <dgm:cxn modelId="{D197A365-AE39-479C-BFEB-89622C435F00}" type="presParOf" srcId="{0B180B33-F0FA-4DDC-AC2A-F05C56637E7F}" destId="{2FD26C50-0C5B-4C48-8908-71E699D48671}" srcOrd="0" destOrd="0" presId="urn:microsoft.com/office/officeart/2008/layout/NameandTitleOrganizationalChart"/>
    <dgm:cxn modelId="{77756888-1610-48D6-9722-6F7916466ED0}" type="presParOf" srcId="{0B180B33-F0FA-4DDC-AC2A-F05C56637E7F}" destId="{78F64FCC-A15B-48F9-907D-CAF79AE470BE}" srcOrd="1" destOrd="0" presId="urn:microsoft.com/office/officeart/2008/layout/NameandTitleOrganizationalChart"/>
    <dgm:cxn modelId="{2A30B3D2-93F2-41A0-BD48-F9381C56225C}" type="presParOf" srcId="{78F64FCC-A15B-48F9-907D-CAF79AE470BE}" destId="{47CE0B88-4096-4D38-B81D-63ABD0701CE5}" srcOrd="0" destOrd="0" presId="urn:microsoft.com/office/officeart/2008/layout/NameandTitleOrganizationalChart"/>
    <dgm:cxn modelId="{3F01B326-3963-4488-86E2-4283BFAED736}" type="presParOf" srcId="{47CE0B88-4096-4D38-B81D-63ABD0701CE5}" destId="{5629FBC8-B0EF-46CC-BF41-2DE392A43D66}" srcOrd="0" destOrd="0" presId="urn:microsoft.com/office/officeart/2008/layout/NameandTitleOrganizationalChart"/>
    <dgm:cxn modelId="{DFBB0DE8-A66D-4CB7-A1E1-B7156688F976}" type="presParOf" srcId="{47CE0B88-4096-4D38-B81D-63ABD0701CE5}" destId="{F72AF5E2-D10E-41CE-B14C-CFB6E5130359}" srcOrd="1" destOrd="0" presId="urn:microsoft.com/office/officeart/2008/layout/NameandTitleOrganizationalChart"/>
    <dgm:cxn modelId="{52C5AA04-DD82-445C-9996-0809A4E5F036}" type="presParOf" srcId="{47CE0B88-4096-4D38-B81D-63ABD0701CE5}" destId="{39EF2B44-ECC1-4437-97EF-B66A75AAA6C6}" srcOrd="2" destOrd="0" presId="urn:microsoft.com/office/officeart/2008/layout/NameandTitleOrganizationalChart"/>
    <dgm:cxn modelId="{9B41E9D6-CA13-4035-AA54-78828929FAB6}" type="presParOf" srcId="{78F64FCC-A15B-48F9-907D-CAF79AE470BE}" destId="{D99FD3E6-DECD-4678-841C-1D1013B10A5D}" srcOrd="1" destOrd="0" presId="urn:microsoft.com/office/officeart/2008/layout/NameandTitleOrganizationalChart"/>
    <dgm:cxn modelId="{7370A2AD-5FD2-410D-AEFE-41E418DB5673}" type="presParOf" srcId="{78F64FCC-A15B-48F9-907D-CAF79AE470BE}" destId="{0ED5314C-BE76-49E1-AD50-15618F139A45}" srcOrd="2" destOrd="0" presId="urn:microsoft.com/office/officeart/2008/layout/NameandTitleOrganizationalChart"/>
    <dgm:cxn modelId="{FB8C2C8B-11BA-4098-9DB9-DB687DDE4E5B}" type="presParOf" srcId="{0B180B33-F0FA-4DDC-AC2A-F05C56637E7F}" destId="{8B675F6F-E770-47A8-81B1-AC11E51B50F9}" srcOrd="2" destOrd="0" presId="urn:microsoft.com/office/officeart/2008/layout/NameandTitleOrganizationalChart"/>
    <dgm:cxn modelId="{C7F95C2A-621E-4899-AC0C-BEA90E445049}" type="presParOf" srcId="{0B180B33-F0FA-4DDC-AC2A-F05C56637E7F}" destId="{BD8D0CE3-E40E-4322-A748-6F04EEB8DC62}" srcOrd="3" destOrd="0" presId="urn:microsoft.com/office/officeart/2008/layout/NameandTitleOrganizationalChart"/>
    <dgm:cxn modelId="{81D11FD5-F123-4020-A1F8-86A8681793AC}" type="presParOf" srcId="{BD8D0CE3-E40E-4322-A748-6F04EEB8DC62}" destId="{FBAED166-B3B7-4F67-870E-729238A26BD0}" srcOrd="0" destOrd="0" presId="urn:microsoft.com/office/officeart/2008/layout/NameandTitleOrganizationalChart"/>
    <dgm:cxn modelId="{55732BAE-4C3B-4B97-BD0A-38468C27A5D2}" type="presParOf" srcId="{FBAED166-B3B7-4F67-870E-729238A26BD0}" destId="{9E3E8511-CD81-4339-90B6-81DEE78D3E35}" srcOrd="0" destOrd="0" presId="urn:microsoft.com/office/officeart/2008/layout/NameandTitleOrganizationalChart"/>
    <dgm:cxn modelId="{927F6776-B9CE-4799-98A5-C21FFFEA7A32}" type="presParOf" srcId="{FBAED166-B3B7-4F67-870E-729238A26BD0}" destId="{89CDEBB7-3D70-4697-9758-D999A039CEB7}" srcOrd="1" destOrd="0" presId="urn:microsoft.com/office/officeart/2008/layout/NameandTitleOrganizationalChart"/>
    <dgm:cxn modelId="{EB5B7D57-D70C-45C2-A184-2EA6BD45333C}" type="presParOf" srcId="{FBAED166-B3B7-4F67-870E-729238A26BD0}" destId="{BCC99067-2CBB-425E-AC61-D9C48E7B3AF7}" srcOrd="2" destOrd="0" presId="urn:microsoft.com/office/officeart/2008/layout/NameandTitleOrganizationalChart"/>
    <dgm:cxn modelId="{A5B0AB7B-BA2B-4F03-9FC4-B8331AB5A77E}" type="presParOf" srcId="{BD8D0CE3-E40E-4322-A748-6F04EEB8DC62}" destId="{662780CC-9A6E-49A3-B79A-87106B35599D}" srcOrd="1" destOrd="0" presId="urn:microsoft.com/office/officeart/2008/layout/NameandTitleOrganizationalChart"/>
    <dgm:cxn modelId="{7D9E8AAF-CC34-4D68-9999-7A7ED2A6C661}" type="presParOf" srcId="{BD8D0CE3-E40E-4322-A748-6F04EEB8DC62}" destId="{B688237F-B4E7-4928-BF4F-DD93759807D0}" srcOrd="2" destOrd="0" presId="urn:microsoft.com/office/officeart/2008/layout/NameandTitleOrganizationalChart"/>
    <dgm:cxn modelId="{A5E9A60C-BE2B-4488-991B-1C2DA444E7EA}" type="presParOf" srcId="{0B180B33-F0FA-4DDC-AC2A-F05C56637E7F}" destId="{281C1132-6498-4AB4-9F94-521EB9D05B3E}" srcOrd="4" destOrd="0" presId="urn:microsoft.com/office/officeart/2008/layout/NameandTitleOrganizationalChart"/>
    <dgm:cxn modelId="{560BDA96-ABF4-48E1-81A1-5AD0BB5B2087}" type="presParOf" srcId="{0B180B33-F0FA-4DDC-AC2A-F05C56637E7F}" destId="{DF111C20-698D-42FA-8CE8-EFBDF18E72CD}" srcOrd="5" destOrd="0" presId="urn:microsoft.com/office/officeart/2008/layout/NameandTitleOrganizationalChart"/>
    <dgm:cxn modelId="{1B56B99A-E7CB-4584-951C-4195E1407580}" type="presParOf" srcId="{DF111C20-698D-42FA-8CE8-EFBDF18E72CD}" destId="{09A0FF74-E467-43FE-A97E-E660C92434E8}" srcOrd="0" destOrd="0" presId="urn:microsoft.com/office/officeart/2008/layout/NameandTitleOrganizationalChart"/>
    <dgm:cxn modelId="{3FACA475-91EB-454D-BE7B-12869869D54D}" type="presParOf" srcId="{09A0FF74-E467-43FE-A97E-E660C92434E8}" destId="{322F19A3-02B6-46CE-A7B7-104D92DF986B}" srcOrd="0" destOrd="0" presId="urn:microsoft.com/office/officeart/2008/layout/NameandTitleOrganizationalChart"/>
    <dgm:cxn modelId="{D4AF93BB-96B7-4E7E-973B-D0C9900D1F78}" type="presParOf" srcId="{09A0FF74-E467-43FE-A97E-E660C92434E8}" destId="{5286C25D-9BEA-4C75-B575-32ADD3C79457}" srcOrd="1" destOrd="0" presId="urn:microsoft.com/office/officeart/2008/layout/NameandTitleOrganizationalChart"/>
    <dgm:cxn modelId="{CA72BA02-622C-45F6-966F-16CD871F65CE}" type="presParOf" srcId="{09A0FF74-E467-43FE-A97E-E660C92434E8}" destId="{C3B25859-5068-4B99-90B0-6D3E686916EF}" srcOrd="2" destOrd="0" presId="urn:microsoft.com/office/officeart/2008/layout/NameandTitleOrganizationalChart"/>
    <dgm:cxn modelId="{09F35D43-785A-4045-B4EE-A368895A8690}" type="presParOf" srcId="{DF111C20-698D-42FA-8CE8-EFBDF18E72CD}" destId="{C3FCEC58-91E8-41D3-B9DD-C8F947192E7A}" srcOrd="1" destOrd="0" presId="urn:microsoft.com/office/officeart/2008/layout/NameandTitleOrganizationalChart"/>
    <dgm:cxn modelId="{FFE71ABA-3582-4622-97A9-70364DE12603}" type="presParOf" srcId="{DF111C20-698D-42FA-8CE8-EFBDF18E72CD}" destId="{14F999CA-0F43-4458-9E10-339DB2A82C36}" srcOrd="2" destOrd="0" presId="urn:microsoft.com/office/officeart/2008/layout/NameandTitleOrganizationalChart"/>
    <dgm:cxn modelId="{15B498EC-C6AA-48A0-B8D9-D9FEEAA69629}" type="presParOf" srcId="{F2026717-2D39-4C0D-BDF6-4225904499F3}" destId="{7FC78A72-2737-4514-B203-2ADF646385D0}" srcOrd="2" destOrd="0" presId="urn:microsoft.com/office/officeart/2008/layout/NameandTitleOrganizationalChart"/>
    <dgm:cxn modelId="{0BC61AAE-758C-44EB-BCDB-A97E7B16B0A3}" type="presParOf" srcId="{768CE5AA-4D31-4B18-94DB-E92F7F5B7744}" destId="{310237B2-0F93-48E9-B217-46A10CC37EF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C1132-6498-4AB4-9F94-521EB9D05B3E}">
      <dsp:nvSpPr>
        <dsp:cNvPr id="0" name=""/>
        <dsp:cNvSpPr/>
      </dsp:nvSpPr>
      <dsp:spPr>
        <a:xfrm>
          <a:off x="8169510" y="3020701"/>
          <a:ext cx="1160043" cy="333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13"/>
              </a:lnTo>
              <a:lnTo>
                <a:pt x="1160043" y="198613"/>
              </a:lnTo>
              <a:lnTo>
                <a:pt x="1160043" y="33315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5F6F-E770-47A8-81B1-AC11E51B50F9}">
      <dsp:nvSpPr>
        <dsp:cNvPr id="0" name=""/>
        <dsp:cNvSpPr/>
      </dsp:nvSpPr>
      <dsp:spPr>
        <a:xfrm>
          <a:off x="8058140" y="3020701"/>
          <a:ext cx="111369" cy="333158"/>
        </a:xfrm>
        <a:custGeom>
          <a:avLst/>
          <a:gdLst/>
          <a:ahLst/>
          <a:cxnLst/>
          <a:rect l="0" t="0" r="0" b="0"/>
          <a:pathLst>
            <a:path>
              <a:moveTo>
                <a:pt x="111369" y="0"/>
              </a:moveTo>
              <a:lnTo>
                <a:pt x="111369" y="198613"/>
              </a:lnTo>
              <a:lnTo>
                <a:pt x="0" y="198613"/>
              </a:lnTo>
              <a:lnTo>
                <a:pt x="0" y="33315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26C50-0C5B-4C48-8908-71E699D48671}">
      <dsp:nvSpPr>
        <dsp:cNvPr id="0" name=""/>
        <dsp:cNvSpPr/>
      </dsp:nvSpPr>
      <dsp:spPr>
        <a:xfrm>
          <a:off x="6786727" y="3020701"/>
          <a:ext cx="1382782" cy="333158"/>
        </a:xfrm>
        <a:custGeom>
          <a:avLst/>
          <a:gdLst/>
          <a:ahLst/>
          <a:cxnLst/>
          <a:rect l="0" t="0" r="0" b="0"/>
          <a:pathLst>
            <a:path>
              <a:moveTo>
                <a:pt x="1382782" y="0"/>
              </a:moveTo>
              <a:lnTo>
                <a:pt x="1382782" y="198613"/>
              </a:lnTo>
              <a:lnTo>
                <a:pt x="0" y="198613"/>
              </a:lnTo>
              <a:lnTo>
                <a:pt x="0" y="33315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A852E-ED87-4431-9843-DF79EEC5823E}">
      <dsp:nvSpPr>
        <dsp:cNvPr id="0" name=""/>
        <dsp:cNvSpPr/>
      </dsp:nvSpPr>
      <dsp:spPr>
        <a:xfrm>
          <a:off x="5682368" y="2174991"/>
          <a:ext cx="2487141" cy="269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44"/>
              </a:lnTo>
              <a:lnTo>
                <a:pt x="2487141" y="134544"/>
              </a:lnTo>
              <a:lnTo>
                <a:pt x="2487141" y="26908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724F3-C6EE-4F60-B78A-0560566A62A8}">
      <dsp:nvSpPr>
        <dsp:cNvPr id="0" name=""/>
        <dsp:cNvSpPr/>
      </dsp:nvSpPr>
      <dsp:spPr>
        <a:xfrm>
          <a:off x="3083858" y="2927306"/>
          <a:ext cx="2431456" cy="379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311"/>
              </a:lnTo>
              <a:lnTo>
                <a:pt x="2431456" y="245311"/>
              </a:lnTo>
              <a:lnTo>
                <a:pt x="2431456" y="3798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E74B7-783D-47FC-BF79-59A9366E672F}">
      <dsp:nvSpPr>
        <dsp:cNvPr id="0" name=""/>
        <dsp:cNvSpPr/>
      </dsp:nvSpPr>
      <dsp:spPr>
        <a:xfrm>
          <a:off x="3083858" y="2927306"/>
          <a:ext cx="1160043" cy="379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311"/>
              </a:lnTo>
              <a:lnTo>
                <a:pt x="1160043" y="245311"/>
              </a:lnTo>
              <a:lnTo>
                <a:pt x="1160043" y="3798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51B9A-6ADB-4378-9D41-1A32E1160BD8}">
      <dsp:nvSpPr>
        <dsp:cNvPr id="0" name=""/>
        <dsp:cNvSpPr/>
      </dsp:nvSpPr>
      <dsp:spPr>
        <a:xfrm>
          <a:off x="2972489" y="2927306"/>
          <a:ext cx="111369" cy="379856"/>
        </a:xfrm>
        <a:custGeom>
          <a:avLst/>
          <a:gdLst/>
          <a:ahLst/>
          <a:cxnLst/>
          <a:rect l="0" t="0" r="0" b="0"/>
          <a:pathLst>
            <a:path>
              <a:moveTo>
                <a:pt x="111369" y="0"/>
              </a:moveTo>
              <a:lnTo>
                <a:pt x="111369" y="245311"/>
              </a:lnTo>
              <a:lnTo>
                <a:pt x="0" y="245311"/>
              </a:lnTo>
              <a:lnTo>
                <a:pt x="0" y="3798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EFD32-B396-4D9F-BFBC-1A44EB8999CB}">
      <dsp:nvSpPr>
        <dsp:cNvPr id="0" name=""/>
        <dsp:cNvSpPr/>
      </dsp:nvSpPr>
      <dsp:spPr>
        <a:xfrm>
          <a:off x="1701076" y="2927306"/>
          <a:ext cx="1382782" cy="379856"/>
        </a:xfrm>
        <a:custGeom>
          <a:avLst/>
          <a:gdLst/>
          <a:ahLst/>
          <a:cxnLst/>
          <a:rect l="0" t="0" r="0" b="0"/>
          <a:pathLst>
            <a:path>
              <a:moveTo>
                <a:pt x="1382782" y="0"/>
              </a:moveTo>
              <a:lnTo>
                <a:pt x="1382782" y="245311"/>
              </a:lnTo>
              <a:lnTo>
                <a:pt x="0" y="245311"/>
              </a:lnTo>
              <a:lnTo>
                <a:pt x="0" y="3798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DEB13-EE2F-4F70-AF63-7FA83467EF39}">
      <dsp:nvSpPr>
        <dsp:cNvPr id="0" name=""/>
        <dsp:cNvSpPr/>
      </dsp:nvSpPr>
      <dsp:spPr>
        <a:xfrm>
          <a:off x="429663" y="2927306"/>
          <a:ext cx="2654194" cy="379856"/>
        </a:xfrm>
        <a:custGeom>
          <a:avLst/>
          <a:gdLst/>
          <a:ahLst/>
          <a:cxnLst/>
          <a:rect l="0" t="0" r="0" b="0"/>
          <a:pathLst>
            <a:path>
              <a:moveTo>
                <a:pt x="2654194" y="0"/>
              </a:moveTo>
              <a:lnTo>
                <a:pt x="2654194" y="245311"/>
              </a:lnTo>
              <a:lnTo>
                <a:pt x="0" y="245311"/>
              </a:lnTo>
              <a:lnTo>
                <a:pt x="0" y="3798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F943E-4A77-4A54-90E7-8591FB25DC23}">
      <dsp:nvSpPr>
        <dsp:cNvPr id="0" name=""/>
        <dsp:cNvSpPr/>
      </dsp:nvSpPr>
      <dsp:spPr>
        <a:xfrm>
          <a:off x="3083858" y="2174991"/>
          <a:ext cx="2598510" cy="269089"/>
        </a:xfrm>
        <a:custGeom>
          <a:avLst/>
          <a:gdLst/>
          <a:ahLst/>
          <a:cxnLst/>
          <a:rect l="0" t="0" r="0" b="0"/>
          <a:pathLst>
            <a:path>
              <a:moveTo>
                <a:pt x="2598510" y="0"/>
              </a:moveTo>
              <a:lnTo>
                <a:pt x="2598510" y="134544"/>
              </a:lnTo>
              <a:lnTo>
                <a:pt x="0" y="134544"/>
              </a:lnTo>
              <a:lnTo>
                <a:pt x="0" y="26908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EC376-0058-4EF7-8813-97FA89F1A02C}">
      <dsp:nvSpPr>
        <dsp:cNvPr id="0" name=""/>
        <dsp:cNvSpPr/>
      </dsp:nvSpPr>
      <dsp:spPr>
        <a:xfrm>
          <a:off x="4333459" y="1424185"/>
          <a:ext cx="2697819" cy="75080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8136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>
              <a:solidFill>
                <a:schemeClr val="tx1"/>
              </a:solidFill>
            </a:rPr>
            <a:t>校园二手物品交易</a:t>
          </a:r>
          <a:r>
            <a:rPr lang="zh-CN" altLang="en-US" sz="2100" kern="1200" dirty="0">
              <a:solidFill>
                <a:schemeClr val="tx1"/>
              </a:solidFill>
            </a:rPr>
            <a:t>平台</a:t>
          </a:r>
        </a:p>
      </dsp:txBody>
      <dsp:txXfrm>
        <a:off x="4333459" y="1424185"/>
        <a:ext cx="2697819" cy="750806"/>
      </dsp:txXfrm>
    </dsp:sp>
    <dsp:sp modelId="{D17DC84D-56A1-430A-B084-EF3EDD4BA279}">
      <dsp:nvSpPr>
        <dsp:cNvPr id="0" name=""/>
        <dsp:cNvSpPr/>
      </dsp:nvSpPr>
      <dsp:spPr>
        <a:xfrm>
          <a:off x="9091001" y="0"/>
          <a:ext cx="1002323" cy="1922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9091001" y="0"/>
        <a:ext cx="1002323" cy="192206"/>
      </dsp:txXfrm>
    </dsp:sp>
    <dsp:sp modelId="{D3DAC0E9-2715-4C51-89EA-7A3B983A33E3}">
      <dsp:nvSpPr>
        <dsp:cNvPr id="0" name=""/>
        <dsp:cNvSpPr/>
      </dsp:nvSpPr>
      <dsp:spPr>
        <a:xfrm>
          <a:off x="2527012" y="2444081"/>
          <a:ext cx="1113692" cy="483225"/>
        </a:xfrm>
        <a:prstGeom prst="rect">
          <a:avLst/>
        </a:prstGeom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4221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普通用户</a:t>
          </a:r>
        </a:p>
      </dsp:txBody>
      <dsp:txXfrm>
        <a:off x="2527012" y="2444081"/>
        <a:ext cx="1113692" cy="483225"/>
      </dsp:txXfrm>
    </dsp:sp>
    <dsp:sp modelId="{2BFDCDAF-F1C6-4D62-B220-6A894A668C93}">
      <dsp:nvSpPr>
        <dsp:cNvPr id="0" name=""/>
        <dsp:cNvSpPr/>
      </dsp:nvSpPr>
      <dsp:spPr>
        <a:xfrm>
          <a:off x="9091001" y="251742"/>
          <a:ext cx="1002323" cy="1922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9091001" y="251742"/>
        <a:ext cx="1002323" cy="192206"/>
      </dsp:txXfrm>
    </dsp:sp>
    <dsp:sp modelId="{D5F23B02-5311-4B02-A682-0C0BEF2E7741}">
      <dsp:nvSpPr>
        <dsp:cNvPr id="0" name=""/>
        <dsp:cNvSpPr/>
      </dsp:nvSpPr>
      <dsp:spPr>
        <a:xfrm>
          <a:off x="245921" y="3307162"/>
          <a:ext cx="367485" cy="693282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5400" tIns="6350" rIns="254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注册登录</a:t>
          </a:r>
        </a:p>
      </dsp:txBody>
      <dsp:txXfrm>
        <a:off x="245921" y="3307162"/>
        <a:ext cx="367485" cy="693282"/>
      </dsp:txXfrm>
    </dsp:sp>
    <dsp:sp modelId="{9A42180B-907B-4EF2-87AD-7CAB7A25E9FA}">
      <dsp:nvSpPr>
        <dsp:cNvPr id="0" name=""/>
        <dsp:cNvSpPr/>
      </dsp:nvSpPr>
      <dsp:spPr>
        <a:xfrm>
          <a:off x="6763781" y="0"/>
          <a:ext cx="1002323" cy="1922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6763781" y="0"/>
        <a:ext cx="1002323" cy="192206"/>
      </dsp:txXfrm>
    </dsp:sp>
    <dsp:sp modelId="{8EF23F55-DAE2-4749-B516-E240DE26AF88}">
      <dsp:nvSpPr>
        <dsp:cNvPr id="0" name=""/>
        <dsp:cNvSpPr/>
      </dsp:nvSpPr>
      <dsp:spPr>
        <a:xfrm>
          <a:off x="1533254" y="3307162"/>
          <a:ext cx="335644" cy="107665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5400" tIns="6350" rIns="254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浏览商城</a:t>
          </a:r>
        </a:p>
      </dsp:txBody>
      <dsp:txXfrm>
        <a:off x="1533254" y="3307162"/>
        <a:ext cx="335644" cy="1076654"/>
      </dsp:txXfrm>
    </dsp:sp>
    <dsp:sp modelId="{70647BB6-5129-4989-9E87-93E13CFDD8A0}">
      <dsp:nvSpPr>
        <dsp:cNvPr id="0" name=""/>
        <dsp:cNvSpPr/>
      </dsp:nvSpPr>
      <dsp:spPr>
        <a:xfrm>
          <a:off x="6355671" y="47959"/>
          <a:ext cx="1002323" cy="1922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6355671" y="47959"/>
        <a:ext cx="1002323" cy="192206"/>
      </dsp:txXfrm>
    </dsp:sp>
    <dsp:sp modelId="{D02BAFE7-53F9-4173-B487-1C26F04FC1DE}">
      <dsp:nvSpPr>
        <dsp:cNvPr id="0" name=""/>
        <dsp:cNvSpPr/>
      </dsp:nvSpPr>
      <dsp:spPr>
        <a:xfrm>
          <a:off x="2804667" y="3307162"/>
          <a:ext cx="335644" cy="107665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5400" tIns="6350" rIns="254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发布二手物品</a:t>
          </a:r>
        </a:p>
      </dsp:txBody>
      <dsp:txXfrm>
        <a:off x="2804667" y="3307162"/>
        <a:ext cx="335644" cy="1076654"/>
      </dsp:txXfrm>
    </dsp:sp>
    <dsp:sp modelId="{BB04749C-A6CA-4CF7-8AA2-BDC7C7116F80}">
      <dsp:nvSpPr>
        <dsp:cNvPr id="0" name=""/>
        <dsp:cNvSpPr/>
      </dsp:nvSpPr>
      <dsp:spPr>
        <a:xfrm>
          <a:off x="7591081" y="306810"/>
          <a:ext cx="1002323" cy="1922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7591081" y="306810"/>
        <a:ext cx="1002323" cy="192206"/>
      </dsp:txXfrm>
    </dsp:sp>
    <dsp:sp modelId="{AE25B2E8-6D53-4815-80C1-16E9F0B2367B}">
      <dsp:nvSpPr>
        <dsp:cNvPr id="0" name=""/>
        <dsp:cNvSpPr/>
      </dsp:nvSpPr>
      <dsp:spPr>
        <a:xfrm>
          <a:off x="4076079" y="3307162"/>
          <a:ext cx="335644" cy="107665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5400" tIns="6350" rIns="254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个人中心</a:t>
          </a:r>
        </a:p>
      </dsp:txBody>
      <dsp:txXfrm>
        <a:off x="4076079" y="3307162"/>
        <a:ext cx="335644" cy="1076654"/>
      </dsp:txXfrm>
    </dsp:sp>
    <dsp:sp modelId="{F03878CD-7F31-488F-A086-4BD6162FA826}">
      <dsp:nvSpPr>
        <dsp:cNvPr id="0" name=""/>
        <dsp:cNvSpPr/>
      </dsp:nvSpPr>
      <dsp:spPr>
        <a:xfrm>
          <a:off x="7044410" y="0"/>
          <a:ext cx="1002323" cy="1922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7044410" y="0"/>
        <a:ext cx="1002323" cy="192206"/>
      </dsp:txXfrm>
    </dsp:sp>
    <dsp:sp modelId="{3E8B20E2-C0B4-4706-A71F-F9A19A2CBD2C}">
      <dsp:nvSpPr>
        <dsp:cNvPr id="0" name=""/>
        <dsp:cNvSpPr/>
      </dsp:nvSpPr>
      <dsp:spPr>
        <a:xfrm>
          <a:off x="5347492" y="3307162"/>
          <a:ext cx="335644" cy="107665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5400" tIns="6350" rIns="254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在线购买</a:t>
          </a:r>
        </a:p>
      </dsp:txBody>
      <dsp:txXfrm>
        <a:off x="5347492" y="3307162"/>
        <a:ext cx="335644" cy="1076654"/>
      </dsp:txXfrm>
    </dsp:sp>
    <dsp:sp modelId="{2ACDF334-6EA1-4511-869C-56DC58DEE2D9}">
      <dsp:nvSpPr>
        <dsp:cNvPr id="0" name=""/>
        <dsp:cNvSpPr/>
      </dsp:nvSpPr>
      <dsp:spPr>
        <a:xfrm>
          <a:off x="6983615" y="620272"/>
          <a:ext cx="1002323" cy="1922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6983615" y="620272"/>
        <a:ext cx="1002323" cy="192206"/>
      </dsp:txXfrm>
    </dsp:sp>
    <dsp:sp modelId="{DA097A86-65C1-45FB-ACD3-C67ADF02CCFA}">
      <dsp:nvSpPr>
        <dsp:cNvPr id="0" name=""/>
        <dsp:cNvSpPr/>
      </dsp:nvSpPr>
      <dsp:spPr>
        <a:xfrm>
          <a:off x="7612663" y="2444081"/>
          <a:ext cx="1113692" cy="576620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管理员用户</a:t>
          </a:r>
        </a:p>
      </dsp:txBody>
      <dsp:txXfrm>
        <a:off x="7612663" y="2444081"/>
        <a:ext cx="1113692" cy="576620"/>
      </dsp:txXfrm>
    </dsp:sp>
    <dsp:sp modelId="{9E15492F-897C-432E-BA37-F48C998E5E82}">
      <dsp:nvSpPr>
        <dsp:cNvPr id="0" name=""/>
        <dsp:cNvSpPr/>
      </dsp:nvSpPr>
      <dsp:spPr>
        <a:xfrm>
          <a:off x="9091001" y="614391"/>
          <a:ext cx="1002323" cy="1922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9091001" y="614391"/>
        <a:ext cx="1002323" cy="192206"/>
      </dsp:txXfrm>
    </dsp:sp>
    <dsp:sp modelId="{5629FBC8-B0EF-46CC-BF41-2DE392A43D66}">
      <dsp:nvSpPr>
        <dsp:cNvPr id="0" name=""/>
        <dsp:cNvSpPr/>
      </dsp:nvSpPr>
      <dsp:spPr>
        <a:xfrm>
          <a:off x="6618905" y="3353860"/>
          <a:ext cx="335644" cy="107665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5400" tIns="6350" rIns="254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启用账户</a:t>
          </a:r>
        </a:p>
      </dsp:txBody>
      <dsp:txXfrm>
        <a:off x="6618905" y="3353860"/>
        <a:ext cx="335644" cy="1076654"/>
      </dsp:txXfrm>
    </dsp:sp>
    <dsp:sp modelId="{F72AF5E2-D10E-41CE-B14C-CFB6E5130359}">
      <dsp:nvSpPr>
        <dsp:cNvPr id="0" name=""/>
        <dsp:cNvSpPr/>
      </dsp:nvSpPr>
      <dsp:spPr>
        <a:xfrm>
          <a:off x="8946971" y="0"/>
          <a:ext cx="1002323" cy="1922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8946971" y="0"/>
        <a:ext cx="1002323" cy="192206"/>
      </dsp:txXfrm>
    </dsp:sp>
    <dsp:sp modelId="{9E3E8511-CD81-4339-90B6-81DEE78D3E35}">
      <dsp:nvSpPr>
        <dsp:cNvPr id="0" name=""/>
        <dsp:cNvSpPr/>
      </dsp:nvSpPr>
      <dsp:spPr>
        <a:xfrm>
          <a:off x="7890318" y="3353860"/>
          <a:ext cx="335644" cy="107665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5400" tIns="6350" rIns="254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停用账户</a:t>
          </a:r>
        </a:p>
      </dsp:txBody>
      <dsp:txXfrm>
        <a:off x="7890318" y="3353860"/>
        <a:ext cx="335644" cy="1076654"/>
      </dsp:txXfrm>
    </dsp:sp>
    <dsp:sp modelId="{89CDEBB7-3D70-4697-9758-D999A039CEB7}">
      <dsp:nvSpPr>
        <dsp:cNvPr id="0" name=""/>
        <dsp:cNvSpPr/>
      </dsp:nvSpPr>
      <dsp:spPr>
        <a:xfrm>
          <a:off x="9091001" y="78027"/>
          <a:ext cx="1002323" cy="1922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9091001" y="78027"/>
        <a:ext cx="1002323" cy="192206"/>
      </dsp:txXfrm>
    </dsp:sp>
    <dsp:sp modelId="{322F19A3-02B6-46CE-A7B7-104D92DF986B}">
      <dsp:nvSpPr>
        <dsp:cNvPr id="0" name=""/>
        <dsp:cNvSpPr/>
      </dsp:nvSpPr>
      <dsp:spPr>
        <a:xfrm>
          <a:off x="9161731" y="3353860"/>
          <a:ext cx="335644" cy="107665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5400" tIns="6350" rIns="254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查看后台统计</a:t>
          </a:r>
        </a:p>
      </dsp:txBody>
      <dsp:txXfrm>
        <a:off x="9161731" y="3353860"/>
        <a:ext cx="335644" cy="1076654"/>
      </dsp:txXfrm>
    </dsp:sp>
    <dsp:sp modelId="{5286C25D-9BEA-4C75-B575-32ADD3C79457}">
      <dsp:nvSpPr>
        <dsp:cNvPr id="0" name=""/>
        <dsp:cNvSpPr/>
      </dsp:nvSpPr>
      <dsp:spPr>
        <a:xfrm>
          <a:off x="9091001" y="61399"/>
          <a:ext cx="1002323" cy="1922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9091001" y="61399"/>
        <a:ext cx="1002323" cy="192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02386"/>
            <a:ext cx="10363200" cy="1127975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17128"/>
            <a:ext cx="9144000" cy="782232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2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724962"/>
            <a:ext cx="2628900" cy="274568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724962"/>
            <a:ext cx="7734300" cy="274568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077332"/>
            <a:ext cx="10515600" cy="134772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1682033"/>
            <a:ext cx="10515600" cy="708734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5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4810"/>
            <a:ext cx="5181600" cy="2055705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4810"/>
            <a:ext cx="5181600" cy="2055705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0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4969"/>
            <a:ext cx="10515600" cy="6262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2328"/>
            <a:ext cx="5157787" cy="38924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34740"/>
            <a:ext cx="5157787" cy="174071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7942328"/>
            <a:ext cx="5183188" cy="38924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1834740"/>
            <a:ext cx="5183188" cy="174071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4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3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59952"/>
            <a:ext cx="3932237" cy="75598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4905"/>
            <a:ext cx="6172200" cy="2302449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719786"/>
            <a:ext cx="3932237" cy="180071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8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59952"/>
            <a:ext cx="3932237" cy="75598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4905"/>
            <a:ext cx="6172200" cy="2302449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719786"/>
            <a:ext cx="3932237" cy="180071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8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4969"/>
            <a:ext cx="1051560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4810"/>
            <a:ext cx="1051560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29347"/>
            <a:ext cx="274320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0091-2D57-470A-B052-82E460EC9AFD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29347"/>
            <a:ext cx="411480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29347"/>
            <a:ext cx="274320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3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93730" y="540370"/>
            <a:ext cx="116937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  开始</a:t>
            </a:r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 flipH="1">
            <a:off x="5778418" y="948993"/>
            <a:ext cx="1" cy="558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57620" y="1507524"/>
            <a:ext cx="2241595" cy="64633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输入手机号和验证码</a:t>
            </a:r>
          </a:p>
        </p:txBody>
      </p:sp>
      <p:cxnSp>
        <p:nvCxnSpPr>
          <p:cNvPr id="17" name="直接箭头连接符 16"/>
          <p:cNvCxnSpPr>
            <a:stCxn id="8" idx="4"/>
          </p:cNvCxnSpPr>
          <p:nvPr/>
        </p:nvCxnSpPr>
        <p:spPr>
          <a:xfrm>
            <a:off x="5778418" y="2153855"/>
            <a:ext cx="0" cy="557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78886" y="2747021"/>
            <a:ext cx="2200939" cy="7336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验证成功</a:t>
            </a:r>
          </a:p>
        </p:txBody>
      </p:sp>
      <p:cxnSp>
        <p:nvCxnSpPr>
          <p:cNvPr id="26" name="肘形连接符 25"/>
          <p:cNvCxnSpPr/>
          <p:nvPr/>
        </p:nvCxnSpPr>
        <p:spPr>
          <a:xfrm flipV="1">
            <a:off x="6899215" y="1662499"/>
            <a:ext cx="12700" cy="1444541"/>
          </a:xfrm>
          <a:prstGeom prst="bentConnector4">
            <a:avLst>
              <a:gd name="adj1" fmla="val 5734882"/>
              <a:gd name="adj2" fmla="val 99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620038" y="2200103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18" idx="2"/>
          </p:cNvCxnSpPr>
          <p:nvPr/>
        </p:nvCxnSpPr>
        <p:spPr>
          <a:xfrm flipH="1">
            <a:off x="5778417" y="3480684"/>
            <a:ext cx="939" cy="50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792111" y="3516403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678886" y="4022928"/>
            <a:ext cx="2200939" cy="7336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用户存在</a:t>
            </a:r>
          </a:p>
        </p:txBody>
      </p:sp>
      <p:cxnSp>
        <p:nvCxnSpPr>
          <p:cNvPr id="36" name="直接箭头连接符 35"/>
          <p:cNvCxnSpPr>
            <a:stCxn id="34" idx="3"/>
          </p:cNvCxnSpPr>
          <p:nvPr/>
        </p:nvCxnSpPr>
        <p:spPr>
          <a:xfrm flipV="1">
            <a:off x="6879825" y="4380614"/>
            <a:ext cx="1480427" cy="9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485359" y="398720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678886" y="5177766"/>
            <a:ext cx="2200939" cy="7336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账号可用</a:t>
            </a:r>
          </a:p>
        </p:txBody>
      </p:sp>
      <p:cxnSp>
        <p:nvCxnSpPr>
          <p:cNvPr id="40" name="直接箭头连接符 39"/>
          <p:cNvCxnSpPr>
            <a:stCxn id="34" idx="2"/>
          </p:cNvCxnSpPr>
          <p:nvPr/>
        </p:nvCxnSpPr>
        <p:spPr>
          <a:xfrm flipH="1">
            <a:off x="5778417" y="4756591"/>
            <a:ext cx="939" cy="42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165842" y="4066593"/>
            <a:ext cx="2241595" cy="92333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正确输入注册信息并提交</a:t>
            </a:r>
          </a:p>
        </p:txBody>
      </p:sp>
      <p:cxnSp>
        <p:nvCxnSpPr>
          <p:cNvPr id="45" name="肘形连接符 44"/>
          <p:cNvCxnSpPr>
            <a:stCxn id="38" idx="1"/>
          </p:cNvCxnSpPr>
          <p:nvPr/>
        </p:nvCxnSpPr>
        <p:spPr>
          <a:xfrm rot="10800000">
            <a:off x="3434316" y="5544598"/>
            <a:ext cx="1244570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977137" y="5174017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232837" y="5231088"/>
            <a:ext cx="11908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提示账号被禁用</a:t>
            </a:r>
          </a:p>
        </p:txBody>
      </p:sp>
      <p:cxnSp>
        <p:nvCxnSpPr>
          <p:cNvPr id="49" name="直接箭头连接符 48"/>
          <p:cNvCxnSpPr>
            <a:stCxn id="38" idx="2"/>
          </p:cNvCxnSpPr>
          <p:nvPr/>
        </p:nvCxnSpPr>
        <p:spPr>
          <a:xfrm flipH="1">
            <a:off x="5778417" y="5911429"/>
            <a:ext cx="939" cy="574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780967" y="6013978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430364" y="6588409"/>
            <a:ext cx="7234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登录</a:t>
            </a:r>
          </a:p>
        </p:txBody>
      </p:sp>
      <p:cxnSp>
        <p:nvCxnSpPr>
          <p:cNvPr id="53" name="直接箭头连接符 52"/>
          <p:cNvCxnSpPr>
            <a:stCxn id="51" idx="2"/>
          </p:cNvCxnSpPr>
          <p:nvPr/>
        </p:nvCxnSpPr>
        <p:spPr>
          <a:xfrm>
            <a:off x="5792111" y="6957741"/>
            <a:ext cx="0" cy="43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207422" y="7430409"/>
            <a:ext cx="116937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  结束</a:t>
            </a:r>
          </a:p>
        </p:txBody>
      </p:sp>
      <p:cxnSp>
        <p:nvCxnSpPr>
          <p:cNvPr id="57" name="肘形连接符 56"/>
          <p:cNvCxnSpPr>
            <a:stCxn id="43" idx="4"/>
            <a:endCxn id="51" idx="3"/>
          </p:cNvCxnSpPr>
          <p:nvPr/>
        </p:nvCxnSpPr>
        <p:spPr>
          <a:xfrm rot="5400000">
            <a:off x="6828673" y="4315108"/>
            <a:ext cx="1783152" cy="3132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7" idx="2"/>
          </p:cNvCxnSpPr>
          <p:nvPr/>
        </p:nvCxnSpPr>
        <p:spPr>
          <a:xfrm rot="16200000" flipH="1">
            <a:off x="3132345" y="5573334"/>
            <a:ext cx="1757301" cy="23654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2CC3EEE-289D-4D68-A068-237F592DCCB0}"/>
              </a:ext>
            </a:extLst>
          </p:cNvPr>
          <p:cNvSpPr txBox="1"/>
          <p:nvPr/>
        </p:nvSpPr>
        <p:spPr>
          <a:xfrm>
            <a:off x="5351885" y="11115437"/>
            <a:ext cx="880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用户表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F8AA8-5F3C-4447-B722-DC367E48B553}"/>
              </a:ext>
            </a:extLst>
          </p:cNvPr>
          <p:cNvSpPr txBox="1"/>
          <p:nvPr/>
        </p:nvSpPr>
        <p:spPr>
          <a:xfrm>
            <a:off x="4240270" y="9531565"/>
            <a:ext cx="1320230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u="sng" dirty="0"/>
              <a:t>用户</a:t>
            </a:r>
            <a:r>
              <a:rPr lang="en-US" altLang="zh-CN" u="sng" dirty="0"/>
              <a:t>ID</a:t>
            </a:r>
            <a:endParaRPr lang="zh-CN" altLang="en-US" u="sng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48008C0-F25F-4E58-A4C7-1F78B81DFE2D}"/>
              </a:ext>
            </a:extLst>
          </p:cNvPr>
          <p:cNvSpPr txBox="1"/>
          <p:nvPr/>
        </p:nvSpPr>
        <p:spPr>
          <a:xfrm>
            <a:off x="6062590" y="9528470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用户昵称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8119283-77E8-4AE5-A589-96F0596433BA}"/>
              </a:ext>
            </a:extLst>
          </p:cNvPr>
          <p:cNvSpPr txBox="1"/>
          <p:nvPr/>
        </p:nvSpPr>
        <p:spPr>
          <a:xfrm>
            <a:off x="6905565" y="11921848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用户状态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0B6476D-25DF-46C1-9702-0EC7EF00BB00}"/>
              </a:ext>
            </a:extLst>
          </p:cNvPr>
          <p:cNvSpPr txBox="1"/>
          <p:nvPr/>
        </p:nvSpPr>
        <p:spPr>
          <a:xfrm>
            <a:off x="7476808" y="10583386"/>
            <a:ext cx="1933892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用户手机号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7F6928-FA81-4192-9944-CC2B0C5F2466}"/>
              </a:ext>
            </a:extLst>
          </p:cNvPr>
          <p:cNvSpPr txBox="1"/>
          <p:nvPr/>
        </p:nvSpPr>
        <p:spPr>
          <a:xfrm>
            <a:off x="4324842" y="12292709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收货地址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E29B5A2-523C-4916-A9D1-1276A71EAEDA}"/>
              </a:ext>
            </a:extLst>
          </p:cNvPr>
          <p:cNvSpPr txBox="1"/>
          <p:nvPr/>
        </p:nvSpPr>
        <p:spPr>
          <a:xfrm>
            <a:off x="2277786" y="10294999"/>
            <a:ext cx="1949932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支付宝账号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B99BA77-1559-4B36-9B9B-34B6FE82BB7A}"/>
              </a:ext>
            </a:extLst>
          </p:cNvPr>
          <p:cNvSpPr txBox="1"/>
          <p:nvPr/>
        </p:nvSpPr>
        <p:spPr>
          <a:xfrm>
            <a:off x="2618079" y="11484769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创建时间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9CED2F-5095-480F-B0DD-E96B981711B5}"/>
              </a:ext>
            </a:extLst>
          </p:cNvPr>
          <p:cNvCxnSpPr>
            <a:cxnSpLocks/>
          </p:cNvCxnSpPr>
          <p:nvPr/>
        </p:nvCxnSpPr>
        <p:spPr>
          <a:xfrm flipH="1" flipV="1">
            <a:off x="5207422" y="10047821"/>
            <a:ext cx="339712" cy="10237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E5AE00D-AB63-45A2-8FFD-247BA56D9A78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4252548" y="11459168"/>
            <a:ext cx="1050715" cy="28527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B0EB71-BA41-4738-BC2F-6C579FBE5D5C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 flipH="1">
            <a:off x="5142077" y="11484769"/>
            <a:ext cx="650033" cy="80794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5C4EE8A-FFFE-497A-A36C-5773CFD7423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6280957" y="10843062"/>
            <a:ext cx="1195851" cy="30353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E8EE8AF-544C-47E0-814B-92F327909264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232335" y="11300103"/>
            <a:ext cx="1099338" cy="62174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6A49635-A9F3-4DAE-932C-B9A5E3E5F7E5}"/>
              </a:ext>
            </a:extLst>
          </p:cNvPr>
          <p:cNvCxnSpPr>
            <a:cxnSpLocks/>
          </p:cNvCxnSpPr>
          <p:nvPr/>
        </p:nvCxnSpPr>
        <p:spPr>
          <a:xfrm flipV="1">
            <a:off x="5988464" y="10020867"/>
            <a:ext cx="759327" cy="105071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FE64839-1E97-48CD-81E9-14719DDF55B0}"/>
              </a:ext>
            </a:extLst>
          </p:cNvPr>
          <p:cNvCxnSpPr>
            <a:cxnSpLocks/>
          </p:cNvCxnSpPr>
          <p:nvPr/>
        </p:nvCxnSpPr>
        <p:spPr>
          <a:xfrm flipH="1" flipV="1">
            <a:off x="4244562" y="10582603"/>
            <a:ext cx="1058701" cy="53283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BC6D08-8A70-4323-B4FC-4C6B990A8BBE}"/>
              </a:ext>
            </a:extLst>
          </p:cNvPr>
          <p:cNvSpPr txBox="1"/>
          <p:nvPr/>
        </p:nvSpPr>
        <p:spPr>
          <a:xfrm>
            <a:off x="4927600" y="17335500"/>
            <a:ext cx="11684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商品表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01850D2-C221-4968-BC1B-1E91C7AB432C}"/>
              </a:ext>
            </a:extLst>
          </p:cNvPr>
          <p:cNvSpPr txBox="1"/>
          <p:nvPr/>
        </p:nvSpPr>
        <p:spPr>
          <a:xfrm>
            <a:off x="3121551" y="15905701"/>
            <a:ext cx="1195827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u="sng" dirty="0"/>
              <a:t>商品</a:t>
            </a:r>
            <a:r>
              <a:rPr lang="en-US" altLang="zh-CN" u="sng" dirty="0"/>
              <a:t>ID</a:t>
            </a:r>
            <a:endParaRPr lang="zh-CN" altLang="en-US" u="sng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4D9A647-9DD0-43A1-91F5-DBBBF21432CC}"/>
              </a:ext>
            </a:extLst>
          </p:cNvPr>
          <p:cNvSpPr txBox="1"/>
          <p:nvPr/>
        </p:nvSpPr>
        <p:spPr>
          <a:xfrm>
            <a:off x="4410084" y="15595022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发布者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60E0C9-94A1-4928-8FDA-933E8E44A4F3}"/>
              </a:ext>
            </a:extLst>
          </p:cNvPr>
          <p:cNvSpPr txBox="1"/>
          <p:nvPr/>
        </p:nvSpPr>
        <p:spPr>
          <a:xfrm>
            <a:off x="7450775" y="17921946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商品状态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8C38DB4-BE78-4D5F-B683-E839BA4247FB}"/>
              </a:ext>
            </a:extLst>
          </p:cNvPr>
          <p:cNvSpPr txBox="1"/>
          <p:nvPr/>
        </p:nvSpPr>
        <p:spPr>
          <a:xfrm>
            <a:off x="4173352" y="19067878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商品描述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DB9DBD9-07AA-4749-A6E9-BEFDDF59C16F}"/>
              </a:ext>
            </a:extLst>
          </p:cNvPr>
          <p:cNvSpPr txBox="1"/>
          <p:nvPr/>
        </p:nvSpPr>
        <p:spPr>
          <a:xfrm>
            <a:off x="1743991" y="17351501"/>
            <a:ext cx="135102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7C672AE-23E5-49D1-A314-13DEFBC6863C}"/>
              </a:ext>
            </a:extLst>
          </p:cNvPr>
          <p:cNvSpPr txBox="1"/>
          <p:nvPr/>
        </p:nvSpPr>
        <p:spPr>
          <a:xfrm>
            <a:off x="2011025" y="16528941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创建时间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5440A10-7BBF-44AF-AF1C-48EF1AC422B5}"/>
              </a:ext>
            </a:extLst>
          </p:cNvPr>
          <p:cNvSpPr txBox="1"/>
          <p:nvPr/>
        </p:nvSpPr>
        <p:spPr>
          <a:xfrm>
            <a:off x="7421859" y="16289151"/>
            <a:ext cx="1933893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商品图片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B31D5D8-C11A-4913-B481-AF931424002D}"/>
              </a:ext>
            </a:extLst>
          </p:cNvPr>
          <p:cNvSpPr txBox="1"/>
          <p:nvPr/>
        </p:nvSpPr>
        <p:spPr>
          <a:xfrm>
            <a:off x="5988464" y="15843797"/>
            <a:ext cx="2025596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发布者昵称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6A8762C-6FE0-40E4-8236-3538A888CAA1}"/>
              </a:ext>
            </a:extLst>
          </p:cNvPr>
          <p:cNvSpPr txBox="1"/>
          <p:nvPr/>
        </p:nvSpPr>
        <p:spPr>
          <a:xfrm>
            <a:off x="7825599" y="17075824"/>
            <a:ext cx="2241595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商品缩略图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BEBD3C8-D2B6-4AFB-BF60-85F10B28408B}"/>
              </a:ext>
            </a:extLst>
          </p:cNvPr>
          <p:cNvSpPr txBox="1"/>
          <p:nvPr/>
        </p:nvSpPr>
        <p:spPr>
          <a:xfrm>
            <a:off x="2493398" y="18796657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商品价格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3E984FE-5790-44EA-8D05-3671BD5CC7A0}"/>
              </a:ext>
            </a:extLst>
          </p:cNvPr>
          <p:cNvSpPr txBox="1"/>
          <p:nvPr/>
        </p:nvSpPr>
        <p:spPr>
          <a:xfrm>
            <a:off x="1618283" y="18143168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商品原价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C416AA0-6F06-4DA9-AB44-FA84C0A87763}"/>
              </a:ext>
            </a:extLst>
          </p:cNvPr>
          <p:cNvSpPr txBox="1"/>
          <p:nvPr/>
        </p:nvSpPr>
        <p:spPr>
          <a:xfrm>
            <a:off x="6186664" y="18796658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商品名称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A79B9E0-8AA9-484C-BACC-195B1E1B4CBB}"/>
              </a:ext>
            </a:extLst>
          </p:cNvPr>
          <p:cNvCxnSpPr>
            <a:cxnSpLocks/>
          </p:cNvCxnSpPr>
          <p:nvPr/>
        </p:nvCxnSpPr>
        <p:spPr>
          <a:xfrm flipH="1">
            <a:off x="5862103" y="16363148"/>
            <a:ext cx="774136" cy="97185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B1BB1A7-B25D-4556-9102-3F9EDAC93C01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6073309" y="16548827"/>
            <a:ext cx="1348550" cy="80267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2BE53DE-8244-4F1D-8FC3-7871F5BC631D}"/>
              </a:ext>
            </a:extLst>
          </p:cNvPr>
          <p:cNvCxnSpPr>
            <a:cxnSpLocks/>
            <a:stCxn id="78" idx="2"/>
            <a:endCxn id="69" idx="3"/>
          </p:cNvCxnSpPr>
          <p:nvPr/>
        </p:nvCxnSpPr>
        <p:spPr>
          <a:xfrm flipH="1">
            <a:off x="6096001" y="17335500"/>
            <a:ext cx="1729598" cy="18466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683029E-6DB6-4DC4-A27C-382E31D6CD85}"/>
              </a:ext>
            </a:extLst>
          </p:cNvPr>
          <p:cNvCxnSpPr>
            <a:cxnSpLocks/>
          </p:cNvCxnSpPr>
          <p:nvPr/>
        </p:nvCxnSpPr>
        <p:spPr>
          <a:xfrm flipH="1" flipV="1">
            <a:off x="6121208" y="17704832"/>
            <a:ext cx="1256043" cy="45450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BD9FBE4-53B7-4BC3-AF0C-1D4F5704DB05}"/>
              </a:ext>
            </a:extLst>
          </p:cNvPr>
          <p:cNvCxnSpPr>
            <a:cxnSpLocks/>
            <a:stCxn id="69" idx="1"/>
            <a:endCxn id="74" idx="6"/>
          </p:cNvCxnSpPr>
          <p:nvPr/>
        </p:nvCxnSpPr>
        <p:spPr>
          <a:xfrm flipH="1">
            <a:off x="3095020" y="17520166"/>
            <a:ext cx="1832580" cy="9101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3699272-58E4-43E3-AB0C-4004945F4268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5054375" y="17704832"/>
            <a:ext cx="457426" cy="13515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A06CE7A-71B4-4205-8F23-074B87532DBF}"/>
              </a:ext>
            </a:extLst>
          </p:cNvPr>
          <p:cNvCxnSpPr>
            <a:cxnSpLocks/>
          </p:cNvCxnSpPr>
          <p:nvPr/>
        </p:nvCxnSpPr>
        <p:spPr>
          <a:xfrm flipH="1">
            <a:off x="3193205" y="17641522"/>
            <a:ext cx="1697630" cy="65436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D0A0864-6418-4A6C-94B8-F947EAFE6C93}"/>
              </a:ext>
            </a:extLst>
          </p:cNvPr>
          <p:cNvCxnSpPr>
            <a:cxnSpLocks/>
          </p:cNvCxnSpPr>
          <p:nvPr/>
        </p:nvCxnSpPr>
        <p:spPr>
          <a:xfrm>
            <a:off x="5854108" y="17722969"/>
            <a:ext cx="857117" cy="10736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DA254DE-E7A8-4281-BDB9-1FAEA46A5A16}"/>
              </a:ext>
            </a:extLst>
          </p:cNvPr>
          <p:cNvCxnSpPr>
            <a:cxnSpLocks/>
            <a:endCxn id="70" idx="5"/>
          </p:cNvCxnSpPr>
          <p:nvPr/>
        </p:nvCxnSpPr>
        <p:spPr>
          <a:xfrm flipH="1" flipV="1">
            <a:off x="4142253" y="16348995"/>
            <a:ext cx="1024560" cy="96246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2B4DF040-5052-4098-A53B-457C2851C4CD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223874" y="16154133"/>
            <a:ext cx="287927" cy="118136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3FA0C77-A5A0-4689-AB2F-7E24629085C9}"/>
              </a:ext>
            </a:extLst>
          </p:cNvPr>
          <p:cNvCxnSpPr>
            <a:cxnSpLocks/>
          </p:cNvCxnSpPr>
          <p:nvPr/>
        </p:nvCxnSpPr>
        <p:spPr>
          <a:xfrm flipH="1">
            <a:off x="3645494" y="17689838"/>
            <a:ext cx="1590137" cy="110236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C954E52-8117-48BD-B041-0037980DE012}"/>
              </a:ext>
            </a:extLst>
          </p:cNvPr>
          <p:cNvCxnSpPr>
            <a:cxnSpLocks/>
          </p:cNvCxnSpPr>
          <p:nvPr/>
        </p:nvCxnSpPr>
        <p:spPr>
          <a:xfrm flipH="1" flipV="1">
            <a:off x="3585869" y="16884851"/>
            <a:ext cx="1352060" cy="45343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738AC5D-27A7-45B4-95A3-E6E9EDAEC901}"/>
              </a:ext>
            </a:extLst>
          </p:cNvPr>
          <p:cNvSpPr txBox="1"/>
          <p:nvPr/>
        </p:nvSpPr>
        <p:spPr>
          <a:xfrm>
            <a:off x="4252548" y="23809071"/>
            <a:ext cx="11684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订单表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1BBB068-581C-459E-9ABF-2EDCD84BC33C}"/>
              </a:ext>
            </a:extLst>
          </p:cNvPr>
          <p:cNvSpPr txBox="1"/>
          <p:nvPr/>
        </p:nvSpPr>
        <p:spPr>
          <a:xfrm>
            <a:off x="2989784" y="22517731"/>
            <a:ext cx="1383888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u="sng" dirty="0"/>
              <a:t>订单</a:t>
            </a:r>
            <a:r>
              <a:rPr lang="en-US" altLang="zh-CN" u="sng" dirty="0"/>
              <a:t>ID</a:t>
            </a:r>
            <a:endParaRPr lang="zh-CN" altLang="en-US" u="sng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C04D40C-0E60-495B-B4A0-AE0B0FFF4C72}"/>
              </a:ext>
            </a:extLst>
          </p:cNvPr>
          <p:cNvSpPr txBox="1"/>
          <p:nvPr/>
        </p:nvSpPr>
        <p:spPr>
          <a:xfrm>
            <a:off x="4531930" y="22237258"/>
            <a:ext cx="1383888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E520A9A-1DD7-4065-9130-1A6BFF18ACC0}"/>
              </a:ext>
            </a:extLst>
          </p:cNvPr>
          <p:cNvSpPr txBox="1"/>
          <p:nvPr/>
        </p:nvSpPr>
        <p:spPr>
          <a:xfrm>
            <a:off x="2174837" y="25081662"/>
            <a:ext cx="1924953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商品缩略图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BFEC3A0-5288-4A61-9A70-A220B768E24B}"/>
              </a:ext>
            </a:extLst>
          </p:cNvPr>
          <p:cNvSpPr txBox="1"/>
          <p:nvPr/>
        </p:nvSpPr>
        <p:spPr>
          <a:xfrm>
            <a:off x="1571376" y="24278023"/>
            <a:ext cx="1615905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商品价格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48AC283-29D8-4948-A4DE-D42F754660F6}"/>
              </a:ext>
            </a:extLst>
          </p:cNvPr>
          <p:cNvSpPr txBox="1"/>
          <p:nvPr/>
        </p:nvSpPr>
        <p:spPr>
          <a:xfrm>
            <a:off x="1260151" y="23199736"/>
            <a:ext cx="1707728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订单状态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ADAC832-F7FD-4C31-9AEB-B29B6789D984}"/>
              </a:ext>
            </a:extLst>
          </p:cNvPr>
          <p:cNvSpPr txBox="1"/>
          <p:nvPr/>
        </p:nvSpPr>
        <p:spPr>
          <a:xfrm>
            <a:off x="6052968" y="22513462"/>
            <a:ext cx="1615905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发布者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697D8EA-69F4-4CDE-87F4-99EE014BD8DC}"/>
              </a:ext>
            </a:extLst>
          </p:cNvPr>
          <p:cNvSpPr txBox="1"/>
          <p:nvPr/>
        </p:nvSpPr>
        <p:spPr>
          <a:xfrm>
            <a:off x="7237492" y="23136276"/>
            <a:ext cx="2025596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发布者昵称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90360D3-5968-49EB-B938-EE4CE8DD7AF4}"/>
              </a:ext>
            </a:extLst>
          </p:cNvPr>
          <p:cNvSpPr txBox="1"/>
          <p:nvPr/>
        </p:nvSpPr>
        <p:spPr>
          <a:xfrm>
            <a:off x="6684261" y="24215268"/>
            <a:ext cx="2025596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购买者昵称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D06926-A37A-4C05-93A4-352F1C72ADC3}"/>
              </a:ext>
            </a:extLst>
          </p:cNvPr>
          <p:cNvSpPr txBox="1"/>
          <p:nvPr/>
        </p:nvSpPr>
        <p:spPr>
          <a:xfrm>
            <a:off x="6387921" y="25081662"/>
            <a:ext cx="1615905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购买者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C28C4A6F-1EA9-43AA-AC89-8F4913E7EFD5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4836749" y="22760755"/>
            <a:ext cx="396260" cy="104831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2E9F854F-6B60-4A25-8A5E-495468A9424B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3187281" y="24054434"/>
            <a:ext cx="1040438" cy="48326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E8004A9-1795-40A8-B0D9-27E713987EDE}"/>
              </a:ext>
            </a:extLst>
          </p:cNvPr>
          <p:cNvCxnSpPr>
            <a:cxnSpLocks/>
          </p:cNvCxnSpPr>
          <p:nvPr/>
        </p:nvCxnSpPr>
        <p:spPr>
          <a:xfrm flipH="1">
            <a:off x="3631646" y="24210734"/>
            <a:ext cx="911190" cy="87092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7D1E6B8B-BE05-4FAD-BC3A-01B09A9BF7A1}"/>
              </a:ext>
            </a:extLst>
          </p:cNvPr>
          <p:cNvCxnSpPr>
            <a:cxnSpLocks/>
            <a:stCxn id="127" idx="2"/>
            <a:endCxn id="116" idx="3"/>
          </p:cNvCxnSpPr>
          <p:nvPr/>
        </p:nvCxnSpPr>
        <p:spPr>
          <a:xfrm flipH="1" flipV="1">
            <a:off x="5420949" y="23993737"/>
            <a:ext cx="1263312" cy="48120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9E70B9A-707D-4770-A0C5-A0B7A34BA722}"/>
              </a:ext>
            </a:extLst>
          </p:cNvPr>
          <p:cNvCxnSpPr>
            <a:cxnSpLocks/>
          </p:cNvCxnSpPr>
          <p:nvPr/>
        </p:nvCxnSpPr>
        <p:spPr>
          <a:xfrm flipH="1">
            <a:off x="5481889" y="23486830"/>
            <a:ext cx="1788193" cy="37414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2DA30FA-139F-4BC9-9920-8AE0F9C5FA5C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5304173" y="24210734"/>
            <a:ext cx="1320392" cy="94698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B3A3F820-8F51-4AEA-80C1-DE51E9116058}"/>
              </a:ext>
            </a:extLst>
          </p:cNvPr>
          <p:cNvCxnSpPr>
            <a:cxnSpLocks/>
          </p:cNvCxnSpPr>
          <p:nvPr/>
        </p:nvCxnSpPr>
        <p:spPr>
          <a:xfrm flipH="1">
            <a:off x="5221565" y="23015390"/>
            <a:ext cx="1205245" cy="77895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1FEAE1A-E587-4630-B066-5F2D07D34C01}"/>
              </a:ext>
            </a:extLst>
          </p:cNvPr>
          <p:cNvCxnSpPr>
            <a:cxnSpLocks/>
            <a:stCxn id="117" idx="5"/>
          </p:cNvCxnSpPr>
          <p:nvPr/>
        </p:nvCxnSpPr>
        <p:spPr>
          <a:xfrm>
            <a:off x="4171006" y="22961025"/>
            <a:ext cx="291346" cy="83332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F3BA9D21-DA80-4B65-96B3-710F2EBB4EE5}"/>
              </a:ext>
            </a:extLst>
          </p:cNvPr>
          <p:cNvCxnSpPr>
            <a:cxnSpLocks/>
            <a:endCxn id="122" idx="6"/>
          </p:cNvCxnSpPr>
          <p:nvPr/>
        </p:nvCxnSpPr>
        <p:spPr>
          <a:xfrm flipH="1" flipV="1">
            <a:off x="2967879" y="23459412"/>
            <a:ext cx="1272392" cy="36584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8B2EEEC2-74B6-49FA-8C98-29568F0DEA16}"/>
              </a:ext>
            </a:extLst>
          </p:cNvPr>
          <p:cNvSpPr txBox="1"/>
          <p:nvPr/>
        </p:nvSpPr>
        <p:spPr>
          <a:xfrm>
            <a:off x="4142253" y="25341337"/>
            <a:ext cx="1924953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创建时间</a:t>
            </a: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5CEC69A-3E74-4037-9771-58C915C432AC}"/>
              </a:ext>
            </a:extLst>
          </p:cNvPr>
          <p:cNvCxnSpPr>
            <a:cxnSpLocks/>
            <a:stCxn id="116" idx="2"/>
            <a:endCxn id="92" idx="0"/>
          </p:cNvCxnSpPr>
          <p:nvPr/>
        </p:nvCxnSpPr>
        <p:spPr>
          <a:xfrm>
            <a:off x="4836749" y="24178403"/>
            <a:ext cx="267981" cy="116293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5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E974BF9-E1C7-4FC7-A77F-B4068F024FB1}"/>
              </a:ext>
            </a:extLst>
          </p:cNvPr>
          <p:cNvSpPr/>
          <p:nvPr/>
        </p:nvSpPr>
        <p:spPr>
          <a:xfrm>
            <a:off x="2263516" y="11812250"/>
            <a:ext cx="719528" cy="71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814E9FD-8AF8-4A0B-B57E-6C68594337C2}"/>
              </a:ext>
            </a:extLst>
          </p:cNvPr>
          <p:cNvCxnSpPr>
            <a:stCxn id="2" idx="4"/>
          </p:cNvCxnSpPr>
          <p:nvPr/>
        </p:nvCxnSpPr>
        <p:spPr>
          <a:xfrm flipH="1">
            <a:off x="2623279" y="12531778"/>
            <a:ext cx="1" cy="47968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2B94309-0EBB-4A35-A9C0-F3174F3C5268}"/>
              </a:ext>
            </a:extLst>
          </p:cNvPr>
          <p:cNvCxnSpPr/>
          <p:nvPr/>
        </p:nvCxnSpPr>
        <p:spPr>
          <a:xfrm>
            <a:off x="2143593" y="13011462"/>
            <a:ext cx="101933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4C0A3D-42F0-4881-A311-8DCA8662CCBD}"/>
              </a:ext>
            </a:extLst>
          </p:cNvPr>
          <p:cNvCxnSpPr/>
          <p:nvPr/>
        </p:nvCxnSpPr>
        <p:spPr>
          <a:xfrm flipH="1">
            <a:off x="2143593" y="13011462"/>
            <a:ext cx="479686" cy="55463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E05039C-36FC-477F-B1BA-0A926FBF3669}"/>
              </a:ext>
            </a:extLst>
          </p:cNvPr>
          <p:cNvCxnSpPr>
            <a:cxnSpLocks/>
          </p:cNvCxnSpPr>
          <p:nvPr/>
        </p:nvCxnSpPr>
        <p:spPr>
          <a:xfrm>
            <a:off x="2623279" y="13048936"/>
            <a:ext cx="539646" cy="5171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A3D55D5-C342-491E-9AC8-0452BA1B544F}"/>
              </a:ext>
            </a:extLst>
          </p:cNvPr>
          <p:cNvCxnSpPr>
            <a:cxnSpLocks/>
          </p:cNvCxnSpPr>
          <p:nvPr/>
        </p:nvCxnSpPr>
        <p:spPr>
          <a:xfrm flipV="1">
            <a:off x="3462730" y="10820807"/>
            <a:ext cx="2633268" cy="1727837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83FEACA-3622-4E5D-9715-E992ECA6085E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462729" y="12538816"/>
            <a:ext cx="2633269" cy="472646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631655D-7FE9-4792-A184-2FC91780A7F0}"/>
              </a:ext>
            </a:extLst>
          </p:cNvPr>
          <p:cNvCxnSpPr>
            <a:cxnSpLocks/>
          </p:cNvCxnSpPr>
          <p:nvPr/>
        </p:nvCxnSpPr>
        <p:spPr>
          <a:xfrm>
            <a:off x="3530188" y="13413070"/>
            <a:ext cx="2540829" cy="10922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3651684-1EB1-4C93-A1CE-08663536319A}"/>
              </a:ext>
            </a:extLst>
          </p:cNvPr>
          <p:cNvSpPr txBox="1"/>
          <p:nvPr/>
        </p:nvSpPr>
        <p:spPr>
          <a:xfrm>
            <a:off x="6095999" y="11347775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查看后台统计数据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4A8D45-640B-4F02-B48A-B828EE19DAB5}"/>
              </a:ext>
            </a:extLst>
          </p:cNvPr>
          <p:cNvSpPr txBox="1"/>
          <p:nvPr/>
        </p:nvSpPr>
        <p:spPr>
          <a:xfrm>
            <a:off x="6071017" y="13166938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查看被禁用账户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066ED2-15AF-4D9A-B530-A9560A15B105}"/>
              </a:ext>
            </a:extLst>
          </p:cNvPr>
          <p:cNvSpPr txBox="1"/>
          <p:nvPr/>
        </p:nvSpPr>
        <p:spPr>
          <a:xfrm>
            <a:off x="6096000" y="15263343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停用</a:t>
            </a:r>
            <a:r>
              <a:rPr lang="en-US" altLang="zh-CN" dirty="0"/>
              <a:t>/</a:t>
            </a:r>
            <a:r>
              <a:rPr lang="zh-CN" altLang="en-US" dirty="0"/>
              <a:t>启用账户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C17DEDE-E816-4797-82B6-0D36BB8A9837}"/>
              </a:ext>
            </a:extLst>
          </p:cNvPr>
          <p:cNvSpPr/>
          <p:nvPr/>
        </p:nvSpPr>
        <p:spPr>
          <a:xfrm>
            <a:off x="6095999" y="10260990"/>
            <a:ext cx="1768839" cy="8844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CC94FE1-71FF-4733-B984-28E034B67938}"/>
              </a:ext>
            </a:extLst>
          </p:cNvPr>
          <p:cNvSpPr/>
          <p:nvPr/>
        </p:nvSpPr>
        <p:spPr>
          <a:xfrm>
            <a:off x="6095998" y="12096606"/>
            <a:ext cx="1768839" cy="8844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770864C-C683-4620-822A-10D4108AEE02}"/>
              </a:ext>
            </a:extLst>
          </p:cNvPr>
          <p:cNvSpPr/>
          <p:nvPr/>
        </p:nvSpPr>
        <p:spPr>
          <a:xfrm>
            <a:off x="6095998" y="14155094"/>
            <a:ext cx="1768839" cy="8844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60FB78-3312-4B5D-B06E-19F66E31EAEE}"/>
              </a:ext>
            </a:extLst>
          </p:cNvPr>
          <p:cNvSpPr txBox="1"/>
          <p:nvPr/>
        </p:nvSpPr>
        <p:spPr>
          <a:xfrm>
            <a:off x="2203554" y="13725987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7ADC30B-C38A-4E3C-A7B4-24ACAE433F3A}"/>
              </a:ext>
            </a:extLst>
          </p:cNvPr>
          <p:cNvSpPr/>
          <p:nvPr/>
        </p:nvSpPr>
        <p:spPr>
          <a:xfrm>
            <a:off x="2908093" y="18877269"/>
            <a:ext cx="719528" cy="71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C4F86A5-620A-4C45-97FD-47AD46CB9BE2}"/>
              </a:ext>
            </a:extLst>
          </p:cNvPr>
          <p:cNvCxnSpPr>
            <a:stCxn id="38" idx="4"/>
          </p:cNvCxnSpPr>
          <p:nvPr/>
        </p:nvCxnSpPr>
        <p:spPr>
          <a:xfrm flipH="1">
            <a:off x="3267856" y="19596797"/>
            <a:ext cx="1" cy="47968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CE2B4F7-3D46-4EFA-975C-BF6417751B18}"/>
              </a:ext>
            </a:extLst>
          </p:cNvPr>
          <p:cNvCxnSpPr/>
          <p:nvPr/>
        </p:nvCxnSpPr>
        <p:spPr>
          <a:xfrm>
            <a:off x="2788170" y="20076481"/>
            <a:ext cx="101933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C00A04E-CBEE-4F95-9E31-EE6DF67FE5E9}"/>
              </a:ext>
            </a:extLst>
          </p:cNvPr>
          <p:cNvCxnSpPr/>
          <p:nvPr/>
        </p:nvCxnSpPr>
        <p:spPr>
          <a:xfrm flipH="1">
            <a:off x="2788170" y="20076481"/>
            <a:ext cx="479686" cy="55463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014401F-95CB-41B9-9DD5-3B33959B6809}"/>
              </a:ext>
            </a:extLst>
          </p:cNvPr>
          <p:cNvCxnSpPr>
            <a:cxnSpLocks/>
          </p:cNvCxnSpPr>
          <p:nvPr/>
        </p:nvCxnSpPr>
        <p:spPr>
          <a:xfrm>
            <a:off x="3267856" y="20113955"/>
            <a:ext cx="539646" cy="5171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8236995-A4C3-4963-9E98-7F88155BDB67}"/>
              </a:ext>
            </a:extLst>
          </p:cNvPr>
          <p:cNvSpPr txBox="1"/>
          <p:nvPr/>
        </p:nvSpPr>
        <p:spPr>
          <a:xfrm>
            <a:off x="2753196" y="20829104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普通用户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741198C-9EF0-45FE-91B4-A19D928F3DA5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807502" y="17023149"/>
            <a:ext cx="3442740" cy="2213884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3A405CE-B27C-4B9E-8559-F98B8DCAB017}"/>
              </a:ext>
            </a:extLst>
          </p:cNvPr>
          <p:cNvSpPr/>
          <p:nvPr/>
        </p:nvSpPr>
        <p:spPr>
          <a:xfrm>
            <a:off x="7250242" y="16636508"/>
            <a:ext cx="1768839" cy="773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426C9B0-1C1F-4FDC-B90B-78FC6C65F0D5}"/>
              </a:ext>
            </a:extLst>
          </p:cNvPr>
          <p:cNvSpPr txBox="1"/>
          <p:nvPr/>
        </p:nvSpPr>
        <p:spPr>
          <a:xfrm>
            <a:off x="7475094" y="17466201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注册与登录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E037D0-703C-4FFC-B9B7-DDAD00D0532A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912434" y="18367958"/>
            <a:ext cx="3337808" cy="1176072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DD0AC65-1527-4611-80CB-B8CB42AC7BAF}"/>
              </a:ext>
            </a:extLst>
          </p:cNvPr>
          <p:cNvSpPr/>
          <p:nvPr/>
        </p:nvSpPr>
        <p:spPr>
          <a:xfrm>
            <a:off x="7250242" y="17981317"/>
            <a:ext cx="1768839" cy="773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3638C25-5E1F-463B-8E59-AA678337F1C2}"/>
              </a:ext>
            </a:extLst>
          </p:cNvPr>
          <p:cNvSpPr txBox="1"/>
          <p:nvPr/>
        </p:nvSpPr>
        <p:spPr>
          <a:xfrm>
            <a:off x="7475094" y="18849732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浏览商城</a:t>
            </a:r>
            <a:r>
              <a:rPr lang="en-US" altLang="zh-CN" dirty="0"/>
              <a:t>/</a:t>
            </a:r>
            <a:r>
              <a:rPr lang="zh-CN" altLang="en-US" dirty="0"/>
              <a:t>购买商品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B1A2B17-F38D-49BD-951F-F694863F3F9D}"/>
              </a:ext>
            </a:extLst>
          </p:cNvPr>
          <p:cNvSpPr/>
          <p:nvPr/>
        </p:nvSpPr>
        <p:spPr>
          <a:xfrm>
            <a:off x="7250241" y="19305617"/>
            <a:ext cx="1768839" cy="773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E59A99D-3610-401C-8390-EA8665D269D9}"/>
              </a:ext>
            </a:extLst>
          </p:cNvPr>
          <p:cNvSpPr txBox="1"/>
          <p:nvPr/>
        </p:nvSpPr>
        <p:spPr>
          <a:xfrm>
            <a:off x="7475094" y="20182744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发布二手物品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AA924F6-313F-49D4-B6D6-D4C16081641C}"/>
              </a:ext>
            </a:extLst>
          </p:cNvPr>
          <p:cNvSpPr/>
          <p:nvPr/>
        </p:nvSpPr>
        <p:spPr>
          <a:xfrm>
            <a:off x="7250241" y="20742475"/>
            <a:ext cx="1768839" cy="773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917324B-73FA-4A66-87CF-46FBE4200179}"/>
              </a:ext>
            </a:extLst>
          </p:cNvPr>
          <p:cNvSpPr txBox="1"/>
          <p:nvPr/>
        </p:nvSpPr>
        <p:spPr>
          <a:xfrm>
            <a:off x="7475094" y="21660579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订单管理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F0DD387-7909-4E41-B179-790645E0E79F}"/>
              </a:ext>
            </a:extLst>
          </p:cNvPr>
          <p:cNvSpPr/>
          <p:nvPr/>
        </p:nvSpPr>
        <p:spPr>
          <a:xfrm>
            <a:off x="7250241" y="22237618"/>
            <a:ext cx="1768839" cy="773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AF9772-E914-40B5-A618-22199F8B2DCF}"/>
              </a:ext>
            </a:extLst>
          </p:cNvPr>
          <p:cNvSpPr txBox="1"/>
          <p:nvPr/>
        </p:nvSpPr>
        <p:spPr>
          <a:xfrm>
            <a:off x="7475094" y="23138414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</a:t>
            </a:r>
            <a:r>
              <a:rPr lang="en-US" altLang="zh-CN" dirty="0"/>
              <a:t>/</a:t>
            </a:r>
            <a:r>
              <a:rPr lang="zh-CN" altLang="en-US" dirty="0"/>
              <a:t>修改个人信息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A45972F-4C08-49DC-A366-409D048AEE9A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3979887" y="19989655"/>
            <a:ext cx="3270354" cy="2634604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394DFCC-2FE6-4B69-87D2-5DC204240EB6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4036100" y="19882182"/>
            <a:ext cx="3214141" cy="1246934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62B8825-E89C-4339-8B6B-6DCE97BF3621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3979886" y="19692257"/>
            <a:ext cx="3270355" cy="1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10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14F50CEC-0216-4476-9B10-A6BD600E8C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1619189"/>
              </p:ext>
            </p:extLst>
          </p:nvPr>
        </p:nvGraphicFramePr>
        <p:xfrm>
          <a:off x="1590675" y="13411200"/>
          <a:ext cx="10093325" cy="585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77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323617-C611-4469-A7DA-D2AA3B3FD82D}"/>
              </a:ext>
            </a:extLst>
          </p:cNvPr>
          <p:cNvSpPr txBox="1"/>
          <p:nvPr/>
        </p:nvSpPr>
        <p:spPr>
          <a:xfrm>
            <a:off x="5193730" y="540370"/>
            <a:ext cx="116937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  开始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A95969-33FB-494A-81C3-CF8F2EA35400}"/>
              </a:ext>
            </a:extLst>
          </p:cNvPr>
          <p:cNvSpPr txBox="1"/>
          <p:nvPr/>
        </p:nvSpPr>
        <p:spPr>
          <a:xfrm>
            <a:off x="228495" y="1526574"/>
            <a:ext cx="2241595" cy="64633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输入手机号和验证码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822DB7-9E60-487E-BEE2-A1AF2C655386}"/>
              </a:ext>
            </a:extLst>
          </p:cNvPr>
          <p:cNvSpPr txBox="1"/>
          <p:nvPr/>
        </p:nvSpPr>
        <p:spPr>
          <a:xfrm>
            <a:off x="345011" y="2461271"/>
            <a:ext cx="2200939" cy="7336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验证成功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C7BE2C-91E1-452D-B0AC-6552A4B40E7C}"/>
              </a:ext>
            </a:extLst>
          </p:cNvPr>
          <p:cNvSpPr txBox="1"/>
          <p:nvPr/>
        </p:nvSpPr>
        <p:spPr>
          <a:xfrm>
            <a:off x="1009050" y="3592603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09B12C-D809-4F72-8DB8-D69B22AD5360}"/>
              </a:ext>
            </a:extLst>
          </p:cNvPr>
          <p:cNvCxnSpPr>
            <a:cxnSpLocks/>
          </p:cNvCxnSpPr>
          <p:nvPr/>
        </p:nvCxnSpPr>
        <p:spPr>
          <a:xfrm>
            <a:off x="5778418" y="958139"/>
            <a:ext cx="0" cy="45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8829FF7-316F-4F32-9DFC-BC1CFFF299BD}"/>
              </a:ext>
            </a:extLst>
          </p:cNvPr>
          <p:cNvSpPr txBox="1"/>
          <p:nvPr/>
        </p:nvSpPr>
        <p:spPr>
          <a:xfrm>
            <a:off x="4562370" y="1418846"/>
            <a:ext cx="2241595" cy="64633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填入表单信息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D793420-50C8-4337-BA73-862F614ED206}"/>
              </a:ext>
            </a:extLst>
          </p:cNvPr>
          <p:cNvCxnSpPr>
            <a:cxnSpLocks/>
          </p:cNvCxnSpPr>
          <p:nvPr/>
        </p:nvCxnSpPr>
        <p:spPr>
          <a:xfrm>
            <a:off x="5778418" y="2065177"/>
            <a:ext cx="0" cy="559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87BC0D1-F0F0-4726-9380-5D415A0BFE3A}"/>
              </a:ext>
            </a:extLst>
          </p:cNvPr>
          <p:cNvSpPr txBox="1"/>
          <p:nvPr/>
        </p:nvSpPr>
        <p:spPr>
          <a:xfrm>
            <a:off x="4677948" y="2624466"/>
            <a:ext cx="2200939" cy="7336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正确填写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C072C2-E762-4C80-AC4A-F6B4E6310A7B}"/>
              </a:ext>
            </a:extLst>
          </p:cNvPr>
          <p:cNvSpPr txBox="1"/>
          <p:nvPr/>
        </p:nvSpPr>
        <p:spPr>
          <a:xfrm>
            <a:off x="4677948" y="4100841"/>
            <a:ext cx="2200939" cy="7336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附有图片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0DCB7E7-C78A-4685-B619-C745C534D59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75161" y="3358129"/>
            <a:ext cx="3257" cy="742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D4B4A90-9B42-4500-A647-CD1F61C2FB18}"/>
              </a:ext>
            </a:extLst>
          </p:cNvPr>
          <p:cNvCxnSpPr>
            <a:stCxn id="12" idx="3"/>
          </p:cNvCxnSpPr>
          <p:nvPr/>
        </p:nvCxnSpPr>
        <p:spPr>
          <a:xfrm>
            <a:off x="6878887" y="4467673"/>
            <a:ext cx="912563" cy="9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BCC8D5D-26C1-4019-88A4-A5F78B3FBF27}"/>
              </a:ext>
            </a:extLst>
          </p:cNvPr>
          <p:cNvSpPr txBox="1"/>
          <p:nvPr/>
        </p:nvSpPr>
        <p:spPr>
          <a:xfrm>
            <a:off x="7553220" y="4188173"/>
            <a:ext cx="2241595" cy="64633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上传图片至七牛云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821F77-EF09-43EB-B875-B3D2A14B5581}"/>
              </a:ext>
            </a:extLst>
          </p:cNvPr>
          <p:cNvSpPr txBox="1"/>
          <p:nvPr/>
        </p:nvSpPr>
        <p:spPr>
          <a:xfrm>
            <a:off x="7152296" y="4003507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7A75A0-D945-497D-8F9F-E83609A558BF}"/>
              </a:ext>
            </a:extLst>
          </p:cNvPr>
          <p:cNvSpPr txBox="1"/>
          <p:nvPr/>
        </p:nvSpPr>
        <p:spPr>
          <a:xfrm>
            <a:off x="5784873" y="354481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5911E1B-C7B3-4469-A483-FC3CE82EA9AE}"/>
              </a:ext>
            </a:extLst>
          </p:cNvPr>
          <p:cNvCxnSpPr>
            <a:stCxn id="10" idx="3"/>
            <a:endCxn id="8" idx="5"/>
          </p:cNvCxnSpPr>
          <p:nvPr/>
        </p:nvCxnSpPr>
        <p:spPr>
          <a:xfrm flipH="1" flipV="1">
            <a:off x="6579806" y="1742012"/>
            <a:ext cx="299081" cy="1249286"/>
          </a:xfrm>
          <a:prstGeom prst="bentConnector3">
            <a:avLst>
              <a:gd name="adj1" fmla="val -764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05AB79A-A65B-4D51-B533-F0249CCDB1BF}"/>
              </a:ext>
            </a:extLst>
          </p:cNvPr>
          <p:cNvSpPr txBox="1"/>
          <p:nvPr/>
        </p:nvSpPr>
        <p:spPr>
          <a:xfrm>
            <a:off x="7152296" y="209193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DF278CC-AE9A-4D3D-818E-9585392F7F30}"/>
              </a:ext>
            </a:extLst>
          </p:cNvPr>
          <p:cNvCxnSpPr/>
          <p:nvPr/>
        </p:nvCxnSpPr>
        <p:spPr>
          <a:xfrm>
            <a:off x="5775161" y="4834504"/>
            <a:ext cx="9712" cy="823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05A72C2-18BE-4E9D-9A2A-76A9E0DAFBCE}"/>
              </a:ext>
            </a:extLst>
          </p:cNvPr>
          <p:cNvSpPr txBox="1"/>
          <p:nvPr/>
        </p:nvSpPr>
        <p:spPr>
          <a:xfrm>
            <a:off x="4610975" y="5663968"/>
            <a:ext cx="2241595" cy="36933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写入数据库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0C80DFE-24EB-46FD-8965-0E667AD998A1}"/>
              </a:ext>
            </a:extLst>
          </p:cNvPr>
          <p:cNvCxnSpPr>
            <a:stCxn id="19" idx="4"/>
            <a:endCxn id="27" idx="5"/>
          </p:cNvCxnSpPr>
          <p:nvPr/>
        </p:nvCxnSpPr>
        <p:spPr>
          <a:xfrm rot="5400000">
            <a:off x="7144150" y="4318766"/>
            <a:ext cx="1014130" cy="20456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C6596AE-CA13-478E-A828-E67CDABE55C2}"/>
              </a:ext>
            </a:extLst>
          </p:cNvPr>
          <p:cNvCxnSpPr>
            <a:cxnSpLocks/>
          </p:cNvCxnSpPr>
          <p:nvPr/>
        </p:nvCxnSpPr>
        <p:spPr>
          <a:xfrm>
            <a:off x="5784873" y="6033300"/>
            <a:ext cx="0" cy="559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1971C86-03DB-47F9-AE75-4A63DAD6BCE2}"/>
              </a:ext>
            </a:extLst>
          </p:cNvPr>
          <p:cNvSpPr txBox="1"/>
          <p:nvPr/>
        </p:nvSpPr>
        <p:spPr>
          <a:xfrm>
            <a:off x="5200184" y="6592513"/>
            <a:ext cx="116937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  结束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05D27C-3E84-4FFB-A5CF-C72107A8D555}"/>
              </a:ext>
            </a:extLst>
          </p:cNvPr>
          <p:cNvSpPr txBox="1"/>
          <p:nvPr/>
        </p:nvSpPr>
        <p:spPr>
          <a:xfrm>
            <a:off x="5784873" y="5000176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FF3774-04AC-414E-A698-65930FB1996E}"/>
              </a:ext>
            </a:extLst>
          </p:cNvPr>
          <p:cNvSpPr txBox="1"/>
          <p:nvPr/>
        </p:nvSpPr>
        <p:spPr>
          <a:xfrm>
            <a:off x="5295979" y="7762800"/>
            <a:ext cx="116937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  开始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F5BBC28-1157-486D-B0A4-D1143D84C3A5}"/>
              </a:ext>
            </a:extLst>
          </p:cNvPr>
          <p:cNvCxnSpPr>
            <a:cxnSpLocks/>
          </p:cNvCxnSpPr>
          <p:nvPr/>
        </p:nvCxnSpPr>
        <p:spPr>
          <a:xfrm>
            <a:off x="5880667" y="8171423"/>
            <a:ext cx="0" cy="559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6EDEA69-15EB-438C-B0F5-35E661CA96C6}"/>
              </a:ext>
            </a:extLst>
          </p:cNvPr>
          <p:cNvSpPr txBox="1"/>
          <p:nvPr/>
        </p:nvSpPr>
        <p:spPr>
          <a:xfrm>
            <a:off x="1556039" y="10363125"/>
            <a:ext cx="11693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浏览器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6A2B99D-97CE-4518-BBA4-2FD6E8447695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 flipH="1">
            <a:off x="2140727" y="10732457"/>
            <a:ext cx="1" cy="3934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D0D2940-F3F2-4718-BEF3-274DAFA2EDEA}"/>
              </a:ext>
            </a:extLst>
          </p:cNvPr>
          <p:cNvSpPr txBox="1"/>
          <p:nvPr/>
        </p:nvSpPr>
        <p:spPr>
          <a:xfrm>
            <a:off x="1556038" y="11125913"/>
            <a:ext cx="11693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服务器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8E27C11-5548-4B74-8EA5-DC28541E1EA5}"/>
              </a:ext>
            </a:extLst>
          </p:cNvPr>
          <p:cNvCxnSpPr>
            <a:cxnSpLocks/>
          </p:cNvCxnSpPr>
          <p:nvPr/>
        </p:nvCxnSpPr>
        <p:spPr>
          <a:xfrm>
            <a:off x="2140726" y="11536722"/>
            <a:ext cx="0" cy="3519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25BD4D5-C8AC-49F6-B2ED-0CDEB697BB80}"/>
              </a:ext>
            </a:extLst>
          </p:cNvPr>
          <p:cNvSpPr txBox="1"/>
          <p:nvPr/>
        </p:nvSpPr>
        <p:spPr>
          <a:xfrm>
            <a:off x="1556037" y="11922600"/>
            <a:ext cx="11693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数据库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A807A6C-9758-4604-8B02-F5A99E177AE1}"/>
              </a:ext>
            </a:extLst>
          </p:cNvPr>
          <p:cNvSpPr txBox="1"/>
          <p:nvPr/>
        </p:nvSpPr>
        <p:spPr>
          <a:xfrm>
            <a:off x="2219325" y="10758491"/>
            <a:ext cx="58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F7F983D-EB97-44A7-A48A-92EF0489E089}"/>
              </a:ext>
            </a:extLst>
          </p:cNvPr>
          <p:cNvSpPr txBox="1"/>
          <p:nvPr/>
        </p:nvSpPr>
        <p:spPr>
          <a:xfrm>
            <a:off x="2212193" y="11560129"/>
            <a:ext cx="107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7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226</Words>
  <Application>Microsoft Office PowerPoint</Application>
  <PresentationFormat>自定义</PresentationFormat>
  <Paragraphs>95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xcool</dc:creator>
  <cp:lastModifiedBy>张 熊鑫</cp:lastModifiedBy>
  <cp:revision>20</cp:revision>
  <dcterms:created xsi:type="dcterms:W3CDTF">2018-04-26T01:51:31Z</dcterms:created>
  <dcterms:modified xsi:type="dcterms:W3CDTF">2018-05-02T10:22:00Z</dcterms:modified>
</cp:coreProperties>
</file>