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3239928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4" d="100"/>
          <a:sy n="64" d="100"/>
        </p:scale>
        <p:origin x="1458" y="-2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5302386"/>
            <a:ext cx="10363200" cy="11279752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7017128"/>
            <a:ext cx="9144000" cy="7822326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B0091-2D57-470A-B052-82E460EC9AFD}" type="datetimeFigureOut">
              <a:rPr lang="zh-CN" altLang="en-US" smtClean="0"/>
              <a:t>2018/4/29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EBF0E-6C09-4BB4-8415-322F16FE25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723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B0091-2D57-470A-B052-82E460EC9AFD}" type="datetimeFigureOut">
              <a:rPr lang="zh-CN" altLang="en-US" smtClean="0"/>
              <a:t>2018/4/29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EBF0E-6C09-4BB4-8415-322F16FE25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030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724962"/>
            <a:ext cx="2628900" cy="2745689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724962"/>
            <a:ext cx="7734300" cy="2745689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B0091-2D57-470A-B052-82E460EC9AFD}" type="datetimeFigureOut">
              <a:rPr lang="zh-CN" altLang="en-US" smtClean="0"/>
              <a:t>2018/4/29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EBF0E-6C09-4BB4-8415-322F16FE25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67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B0091-2D57-470A-B052-82E460EC9AFD}" type="datetimeFigureOut">
              <a:rPr lang="zh-CN" altLang="en-US" smtClean="0"/>
              <a:t>2018/4/29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EBF0E-6C09-4BB4-8415-322F16FE25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58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8077332"/>
            <a:ext cx="10515600" cy="13477201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21682033"/>
            <a:ext cx="10515600" cy="7087342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B0091-2D57-470A-B052-82E460EC9AFD}" type="datetimeFigureOut">
              <a:rPr lang="zh-CN" altLang="en-US" smtClean="0"/>
              <a:t>2018/4/29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EBF0E-6C09-4BB4-8415-322F16FE25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250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624810"/>
            <a:ext cx="5181600" cy="2055705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8624810"/>
            <a:ext cx="5181600" cy="2055705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B0091-2D57-470A-B052-82E460EC9AFD}" type="datetimeFigureOut">
              <a:rPr lang="zh-CN" altLang="en-US" smtClean="0"/>
              <a:t>2018/4/29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EBF0E-6C09-4BB4-8415-322F16FE25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105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724969"/>
            <a:ext cx="10515600" cy="626236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7942328"/>
            <a:ext cx="5157787" cy="389241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1834740"/>
            <a:ext cx="5157787" cy="174071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7942328"/>
            <a:ext cx="5183188" cy="389241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11834740"/>
            <a:ext cx="5183188" cy="174071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B0091-2D57-470A-B052-82E460EC9AFD}" type="datetimeFigureOut">
              <a:rPr lang="zh-CN" altLang="en-US" smtClean="0"/>
              <a:t>2018/4/29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EBF0E-6C09-4BB4-8415-322F16FE25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441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B0091-2D57-470A-B052-82E460EC9AFD}" type="datetimeFigureOut">
              <a:rPr lang="zh-CN" altLang="en-US" smtClean="0"/>
              <a:t>2018/4/29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EBF0E-6C09-4BB4-8415-322F16FE25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530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B0091-2D57-470A-B052-82E460EC9AFD}" type="datetimeFigureOut">
              <a:rPr lang="zh-CN" altLang="en-US" smtClean="0"/>
              <a:t>2018/4/29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EBF0E-6C09-4BB4-8415-322F16FE25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862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159952"/>
            <a:ext cx="3932237" cy="7559834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664905"/>
            <a:ext cx="6172200" cy="23024494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9719786"/>
            <a:ext cx="3932237" cy="1800710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B0091-2D57-470A-B052-82E460EC9AFD}" type="datetimeFigureOut">
              <a:rPr lang="zh-CN" altLang="en-US" smtClean="0"/>
              <a:t>2018/4/29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EBF0E-6C09-4BB4-8415-322F16FE25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981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159952"/>
            <a:ext cx="3932237" cy="7559834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664905"/>
            <a:ext cx="6172200" cy="23024494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9719786"/>
            <a:ext cx="3932237" cy="1800710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B0091-2D57-470A-B052-82E460EC9AFD}" type="datetimeFigureOut">
              <a:rPr lang="zh-CN" altLang="en-US" smtClean="0"/>
              <a:t>2018/4/29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EBF0E-6C09-4BB4-8415-322F16FE25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685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724969"/>
            <a:ext cx="10515600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8624810"/>
            <a:ext cx="10515600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30029347"/>
            <a:ext cx="2743200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B0091-2D57-470A-B052-82E460EC9AFD}" type="datetimeFigureOut">
              <a:rPr lang="zh-CN" altLang="en-US" smtClean="0"/>
              <a:t>2018/4/29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30029347"/>
            <a:ext cx="4114800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30029347"/>
            <a:ext cx="2743200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EBF0E-6C09-4BB4-8415-322F16FE25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238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193730" y="540370"/>
            <a:ext cx="1169377" cy="4086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    开始</a:t>
            </a:r>
          </a:p>
        </p:txBody>
      </p:sp>
      <p:cxnSp>
        <p:nvCxnSpPr>
          <p:cNvPr id="7" name="直接箭头连接符 6"/>
          <p:cNvCxnSpPr>
            <a:stCxn id="5" idx="2"/>
          </p:cNvCxnSpPr>
          <p:nvPr/>
        </p:nvCxnSpPr>
        <p:spPr>
          <a:xfrm flipH="1">
            <a:off x="5778418" y="948993"/>
            <a:ext cx="1" cy="558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657620" y="1507524"/>
            <a:ext cx="2241595" cy="646331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输入手机号和验证码</a:t>
            </a:r>
          </a:p>
        </p:txBody>
      </p:sp>
      <p:cxnSp>
        <p:nvCxnSpPr>
          <p:cNvPr id="17" name="直接箭头连接符 16"/>
          <p:cNvCxnSpPr>
            <a:stCxn id="8" idx="4"/>
          </p:cNvCxnSpPr>
          <p:nvPr/>
        </p:nvCxnSpPr>
        <p:spPr>
          <a:xfrm>
            <a:off x="5778418" y="2153855"/>
            <a:ext cx="0" cy="5574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678886" y="2747021"/>
            <a:ext cx="2200939" cy="73366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验证成功</a:t>
            </a:r>
          </a:p>
        </p:txBody>
      </p:sp>
      <p:cxnSp>
        <p:nvCxnSpPr>
          <p:cNvPr id="26" name="肘形连接符 25"/>
          <p:cNvCxnSpPr/>
          <p:nvPr/>
        </p:nvCxnSpPr>
        <p:spPr>
          <a:xfrm flipV="1">
            <a:off x="6899215" y="1662499"/>
            <a:ext cx="12700" cy="1444541"/>
          </a:xfrm>
          <a:prstGeom prst="bentConnector4">
            <a:avLst>
              <a:gd name="adj1" fmla="val 5734882"/>
              <a:gd name="adj2" fmla="val 995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7620038" y="2200103"/>
            <a:ext cx="68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cxnSp>
        <p:nvCxnSpPr>
          <p:cNvPr id="32" name="直接箭头连接符 31"/>
          <p:cNvCxnSpPr>
            <a:stCxn id="18" idx="2"/>
          </p:cNvCxnSpPr>
          <p:nvPr/>
        </p:nvCxnSpPr>
        <p:spPr>
          <a:xfrm flipH="1">
            <a:off x="5778417" y="3480684"/>
            <a:ext cx="939" cy="506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5792111" y="3516403"/>
            <a:ext cx="68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4678886" y="4022928"/>
            <a:ext cx="2200939" cy="73366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用户存在</a:t>
            </a:r>
          </a:p>
        </p:txBody>
      </p:sp>
      <p:cxnSp>
        <p:nvCxnSpPr>
          <p:cNvPr id="36" name="直接箭头连接符 35"/>
          <p:cNvCxnSpPr>
            <a:stCxn id="34" idx="3"/>
          </p:cNvCxnSpPr>
          <p:nvPr/>
        </p:nvCxnSpPr>
        <p:spPr>
          <a:xfrm flipV="1">
            <a:off x="6879825" y="4380614"/>
            <a:ext cx="1480427" cy="9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7485359" y="3987209"/>
            <a:ext cx="68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4678886" y="5177766"/>
            <a:ext cx="2200939" cy="73366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账号可用</a:t>
            </a:r>
          </a:p>
        </p:txBody>
      </p:sp>
      <p:cxnSp>
        <p:nvCxnSpPr>
          <p:cNvPr id="40" name="直接箭头连接符 39"/>
          <p:cNvCxnSpPr>
            <a:stCxn id="34" idx="2"/>
          </p:cNvCxnSpPr>
          <p:nvPr/>
        </p:nvCxnSpPr>
        <p:spPr>
          <a:xfrm flipH="1">
            <a:off x="5778417" y="4756591"/>
            <a:ext cx="939" cy="421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8165842" y="4066593"/>
            <a:ext cx="2241595" cy="923330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正确输入注册信息并提交</a:t>
            </a:r>
          </a:p>
        </p:txBody>
      </p:sp>
      <p:cxnSp>
        <p:nvCxnSpPr>
          <p:cNvPr id="45" name="肘形连接符 44"/>
          <p:cNvCxnSpPr>
            <a:stCxn id="38" idx="1"/>
          </p:cNvCxnSpPr>
          <p:nvPr/>
        </p:nvCxnSpPr>
        <p:spPr>
          <a:xfrm rot="10800000">
            <a:off x="3434316" y="5544598"/>
            <a:ext cx="1244570" cy="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3977137" y="5174017"/>
            <a:ext cx="68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2232837" y="5231088"/>
            <a:ext cx="119084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提示账号被禁用</a:t>
            </a:r>
          </a:p>
        </p:txBody>
      </p:sp>
      <p:cxnSp>
        <p:nvCxnSpPr>
          <p:cNvPr id="49" name="直接箭头连接符 48"/>
          <p:cNvCxnSpPr>
            <a:stCxn id="38" idx="2"/>
          </p:cNvCxnSpPr>
          <p:nvPr/>
        </p:nvCxnSpPr>
        <p:spPr>
          <a:xfrm flipH="1">
            <a:off x="5778417" y="5911429"/>
            <a:ext cx="939" cy="5744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5780967" y="6013978"/>
            <a:ext cx="68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5430364" y="6588409"/>
            <a:ext cx="72349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登录</a:t>
            </a:r>
          </a:p>
        </p:txBody>
      </p:sp>
      <p:cxnSp>
        <p:nvCxnSpPr>
          <p:cNvPr id="53" name="直接箭头连接符 52"/>
          <p:cNvCxnSpPr>
            <a:stCxn id="51" idx="2"/>
          </p:cNvCxnSpPr>
          <p:nvPr/>
        </p:nvCxnSpPr>
        <p:spPr>
          <a:xfrm>
            <a:off x="5792111" y="6957741"/>
            <a:ext cx="0" cy="4318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5207422" y="7430409"/>
            <a:ext cx="1169377" cy="4086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    结束</a:t>
            </a:r>
          </a:p>
        </p:txBody>
      </p:sp>
      <p:cxnSp>
        <p:nvCxnSpPr>
          <p:cNvPr id="57" name="肘形连接符 56"/>
          <p:cNvCxnSpPr>
            <a:stCxn id="43" idx="4"/>
            <a:endCxn id="51" idx="3"/>
          </p:cNvCxnSpPr>
          <p:nvPr/>
        </p:nvCxnSpPr>
        <p:spPr>
          <a:xfrm rot="5400000">
            <a:off x="6828673" y="4315108"/>
            <a:ext cx="1783152" cy="313278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stCxn id="47" idx="2"/>
          </p:cNvCxnSpPr>
          <p:nvPr/>
        </p:nvCxnSpPr>
        <p:spPr>
          <a:xfrm rot="16200000" flipH="1">
            <a:off x="3132345" y="5573334"/>
            <a:ext cx="1757301" cy="236546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D2CC3EEE-289D-4D68-A068-237F592DCCB0}"/>
              </a:ext>
            </a:extLst>
          </p:cNvPr>
          <p:cNvSpPr txBox="1"/>
          <p:nvPr/>
        </p:nvSpPr>
        <p:spPr>
          <a:xfrm>
            <a:off x="5351885" y="11115437"/>
            <a:ext cx="8804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用户表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FBF8AA8-5F3C-4447-B722-DC367E48B553}"/>
              </a:ext>
            </a:extLst>
          </p:cNvPr>
          <p:cNvSpPr txBox="1"/>
          <p:nvPr/>
        </p:nvSpPr>
        <p:spPr>
          <a:xfrm>
            <a:off x="4240270" y="9531565"/>
            <a:ext cx="1320230" cy="5193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u="sng" dirty="0"/>
              <a:t>用户</a:t>
            </a:r>
            <a:r>
              <a:rPr lang="en-US" altLang="zh-CN" u="sng" dirty="0"/>
              <a:t>ID</a:t>
            </a:r>
            <a:endParaRPr lang="zh-CN" altLang="en-US" u="sng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48008C0-F25F-4E58-A4C7-1F78B81DFE2D}"/>
              </a:ext>
            </a:extLst>
          </p:cNvPr>
          <p:cNvSpPr txBox="1"/>
          <p:nvPr/>
        </p:nvSpPr>
        <p:spPr>
          <a:xfrm>
            <a:off x="6062590" y="9528470"/>
            <a:ext cx="1634469" cy="5193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用户昵称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8119283-77E8-4AE5-A589-96F0596433BA}"/>
              </a:ext>
            </a:extLst>
          </p:cNvPr>
          <p:cNvSpPr txBox="1"/>
          <p:nvPr/>
        </p:nvSpPr>
        <p:spPr>
          <a:xfrm>
            <a:off x="6905565" y="11921848"/>
            <a:ext cx="1634469" cy="5193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用户状态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20B6476D-25DF-46C1-9702-0EC7EF00BB00}"/>
              </a:ext>
            </a:extLst>
          </p:cNvPr>
          <p:cNvSpPr txBox="1"/>
          <p:nvPr/>
        </p:nvSpPr>
        <p:spPr>
          <a:xfrm>
            <a:off x="7476808" y="10583386"/>
            <a:ext cx="1933892" cy="5193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用户手机号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B7F6928-FA81-4192-9944-CC2B0C5F2466}"/>
              </a:ext>
            </a:extLst>
          </p:cNvPr>
          <p:cNvSpPr txBox="1"/>
          <p:nvPr/>
        </p:nvSpPr>
        <p:spPr>
          <a:xfrm>
            <a:off x="4324842" y="12292709"/>
            <a:ext cx="1634469" cy="5193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收货地址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6E29B5A2-523C-4916-A9D1-1276A71EAEDA}"/>
              </a:ext>
            </a:extLst>
          </p:cNvPr>
          <p:cNvSpPr txBox="1"/>
          <p:nvPr/>
        </p:nvSpPr>
        <p:spPr>
          <a:xfrm>
            <a:off x="2277786" y="10294999"/>
            <a:ext cx="1949932" cy="5193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支付宝账号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DB99BA77-1559-4B36-9B9B-34B6FE82BB7A}"/>
              </a:ext>
            </a:extLst>
          </p:cNvPr>
          <p:cNvSpPr txBox="1"/>
          <p:nvPr/>
        </p:nvSpPr>
        <p:spPr>
          <a:xfrm>
            <a:off x="2618079" y="11484769"/>
            <a:ext cx="1634469" cy="5193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创建时间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59CED2F-5095-480F-B0DD-E96B981711B5}"/>
              </a:ext>
            </a:extLst>
          </p:cNvPr>
          <p:cNvCxnSpPr>
            <a:cxnSpLocks/>
          </p:cNvCxnSpPr>
          <p:nvPr/>
        </p:nvCxnSpPr>
        <p:spPr>
          <a:xfrm flipH="1" flipV="1">
            <a:off x="5207422" y="10047821"/>
            <a:ext cx="339712" cy="1023761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3E5AE00D-AB63-45A2-8FFD-247BA56D9A78}"/>
              </a:ext>
            </a:extLst>
          </p:cNvPr>
          <p:cNvCxnSpPr>
            <a:cxnSpLocks/>
            <a:endCxn id="52" idx="6"/>
          </p:cNvCxnSpPr>
          <p:nvPr/>
        </p:nvCxnSpPr>
        <p:spPr>
          <a:xfrm flipH="1">
            <a:off x="4252548" y="11459168"/>
            <a:ext cx="1050715" cy="285277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44B0EB71-BA41-4738-BC2F-6C579FBE5D5C}"/>
              </a:ext>
            </a:extLst>
          </p:cNvPr>
          <p:cNvCxnSpPr>
            <a:cxnSpLocks/>
            <a:stCxn id="4" idx="2"/>
            <a:endCxn id="44" idx="0"/>
          </p:cNvCxnSpPr>
          <p:nvPr/>
        </p:nvCxnSpPr>
        <p:spPr>
          <a:xfrm flipH="1">
            <a:off x="5142077" y="11484769"/>
            <a:ext cx="650033" cy="80794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35C4EE8A-FFFE-497A-A36C-5773CFD74235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6280957" y="10843062"/>
            <a:ext cx="1195851" cy="30353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9E8EE8AF-544C-47E0-814B-92F327909264}"/>
              </a:ext>
            </a:extLst>
          </p:cNvPr>
          <p:cNvCxnSpPr>
            <a:cxnSpLocks/>
            <a:endCxn id="4" idx="3"/>
          </p:cNvCxnSpPr>
          <p:nvPr/>
        </p:nvCxnSpPr>
        <p:spPr>
          <a:xfrm flipH="1" flipV="1">
            <a:off x="6232335" y="11300103"/>
            <a:ext cx="1099338" cy="621746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16A49635-A9F3-4DAE-932C-B9A5E3E5F7E5}"/>
              </a:ext>
            </a:extLst>
          </p:cNvPr>
          <p:cNvCxnSpPr>
            <a:cxnSpLocks/>
          </p:cNvCxnSpPr>
          <p:nvPr/>
        </p:nvCxnSpPr>
        <p:spPr>
          <a:xfrm flipV="1">
            <a:off x="5988464" y="10020867"/>
            <a:ext cx="759327" cy="1050715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3FE64839-1E97-48CD-81E9-14719DDF55B0}"/>
              </a:ext>
            </a:extLst>
          </p:cNvPr>
          <p:cNvCxnSpPr>
            <a:cxnSpLocks/>
          </p:cNvCxnSpPr>
          <p:nvPr/>
        </p:nvCxnSpPr>
        <p:spPr>
          <a:xfrm flipH="1" flipV="1">
            <a:off x="4244562" y="10582603"/>
            <a:ext cx="1058701" cy="532834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70BC6D08-8A70-4323-B4FC-4C6B990A8BBE}"/>
              </a:ext>
            </a:extLst>
          </p:cNvPr>
          <p:cNvSpPr txBox="1"/>
          <p:nvPr/>
        </p:nvSpPr>
        <p:spPr>
          <a:xfrm>
            <a:off x="4927600" y="17335500"/>
            <a:ext cx="116840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  商品表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901850D2-C221-4968-BC1B-1E91C7AB432C}"/>
              </a:ext>
            </a:extLst>
          </p:cNvPr>
          <p:cNvSpPr txBox="1"/>
          <p:nvPr/>
        </p:nvSpPr>
        <p:spPr>
          <a:xfrm>
            <a:off x="3121551" y="15905701"/>
            <a:ext cx="1195827" cy="5193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u="sng" dirty="0"/>
              <a:t>商品</a:t>
            </a:r>
            <a:r>
              <a:rPr lang="en-US" altLang="zh-CN" u="sng" dirty="0"/>
              <a:t>ID</a:t>
            </a:r>
            <a:endParaRPr lang="zh-CN" altLang="en-US" u="sng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14D9A647-9DD0-43A1-91F5-DBBBF21432CC}"/>
              </a:ext>
            </a:extLst>
          </p:cNvPr>
          <p:cNvSpPr txBox="1"/>
          <p:nvPr/>
        </p:nvSpPr>
        <p:spPr>
          <a:xfrm>
            <a:off x="4410084" y="15595022"/>
            <a:ext cx="1634469" cy="5193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发布者</a:t>
            </a:r>
            <a:r>
              <a:rPr lang="en-US" altLang="zh-CN" dirty="0"/>
              <a:t>ID</a:t>
            </a:r>
            <a:endParaRPr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A60E0C9-94A1-4928-8FDA-933E8E44A4F3}"/>
              </a:ext>
            </a:extLst>
          </p:cNvPr>
          <p:cNvSpPr txBox="1"/>
          <p:nvPr/>
        </p:nvSpPr>
        <p:spPr>
          <a:xfrm>
            <a:off x="7450775" y="17921946"/>
            <a:ext cx="1634469" cy="5193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商品状态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B8C38DB4-BE78-4D5F-B683-E839BA4247FB}"/>
              </a:ext>
            </a:extLst>
          </p:cNvPr>
          <p:cNvSpPr txBox="1"/>
          <p:nvPr/>
        </p:nvSpPr>
        <p:spPr>
          <a:xfrm>
            <a:off x="4173352" y="19067878"/>
            <a:ext cx="1634469" cy="5193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商品描述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7DB9DBD9-07AA-4749-A6E9-BEFDDF59C16F}"/>
              </a:ext>
            </a:extLst>
          </p:cNvPr>
          <p:cNvSpPr txBox="1"/>
          <p:nvPr/>
        </p:nvSpPr>
        <p:spPr>
          <a:xfrm>
            <a:off x="1743991" y="17351501"/>
            <a:ext cx="1351029" cy="5193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分类</a:t>
            </a:r>
            <a:r>
              <a:rPr lang="en-US" altLang="zh-CN" dirty="0"/>
              <a:t>ID</a:t>
            </a:r>
            <a:endParaRPr lang="zh-CN" altLang="en-US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67C672AE-23E5-49D1-A314-13DEFBC6863C}"/>
              </a:ext>
            </a:extLst>
          </p:cNvPr>
          <p:cNvSpPr txBox="1"/>
          <p:nvPr/>
        </p:nvSpPr>
        <p:spPr>
          <a:xfrm>
            <a:off x="2011025" y="16528941"/>
            <a:ext cx="1634469" cy="5193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创建时间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A5440A10-7BBF-44AF-AF1C-48EF1AC422B5}"/>
              </a:ext>
            </a:extLst>
          </p:cNvPr>
          <p:cNvSpPr txBox="1"/>
          <p:nvPr/>
        </p:nvSpPr>
        <p:spPr>
          <a:xfrm>
            <a:off x="7421859" y="16289151"/>
            <a:ext cx="1933893" cy="5193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商品图片</a:t>
            </a:r>
            <a:r>
              <a:rPr lang="en-US" altLang="zh-CN" dirty="0"/>
              <a:t>url</a:t>
            </a:r>
            <a:endParaRPr lang="zh-CN" altLang="en-US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DB31D5D8-C11A-4913-B481-AF931424002D}"/>
              </a:ext>
            </a:extLst>
          </p:cNvPr>
          <p:cNvSpPr txBox="1"/>
          <p:nvPr/>
        </p:nvSpPr>
        <p:spPr>
          <a:xfrm>
            <a:off x="5988464" y="15843797"/>
            <a:ext cx="2025596" cy="5193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发布者昵称</a:t>
            </a: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06A8762C-6FE0-40E4-8236-3538A888CAA1}"/>
              </a:ext>
            </a:extLst>
          </p:cNvPr>
          <p:cNvSpPr txBox="1"/>
          <p:nvPr/>
        </p:nvSpPr>
        <p:spPr>
          <a:xfrm>
            <a:off x="7825599" y="17075824"/>
            <a:ext cx="2241595" cy="5193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商品缩略图</a:t>
            </a:r>
            <a:r>
              <a:rPr lang="en-US" altLang="zh-CN" dirty="0"/>
              <a:t>url</a:t>
            </a:r>
            <a:endParaRPr lang="zh-CN" altLang="en-US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1BEBD3C8-D2B6-4AFB-BF60-85F10B28408B}"/>
              </a:ext>
            </a:extLst>
          </p:cNvPr>
          <p:cNvSpPr txBox="1"/>
          <p:nvPr/>
        </p:nvSpPr>
        <p:spPr>
          <a:xfrm>
            <a:off x="2493398" y="18796657"/>
            <a:ext cx="1634469" cy="5193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商品价格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03E984FE-5790-44EA-8D05-3671BD5CC7A0}"/>
              </a:ext>
            </a:extLst>
          </p:cNvPr>
          <p:cNvSpPr txBox="1"/>
          <p:nvPr/>
        </p:nvSpPr>
        <p:spPr>
          <a:xfrm>
            <a:off x="1618283" y="18143168"/>
            <a:ext cx="1634469" cy="5193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商品原价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CC416AA0-6F06-4DA9-AB44-FA84C0A87763}"/>
              </a:ext>
            </a:extLst>
          </p:cNvPr>
          <p:cNvSpPr txBox="1"/>
          <p:nvPr/>
        </p:nvSpPr>
        <p:spPr>
          <a:xfrm>
            <a:off x="6186664" y="18796658"/>
            <a:ext cx="1634469" cy="5193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商品名称</a:t>
            </a:r>
          </a:p>
        </p:txBody>
      </p: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3A79B9E0-8AA9-484C-BACC-195B1E1B4CBB}"/>
              </a:ext>
            </a:extLst>
          </p:cNvPr>
          <p:cNvCxnSpPr>
            <a:cxnSpLocks/>
          </p:cNvCxnSpPr>
          <p:nvPr/>
        </p:nvCxnSpPr>
        <p:spPr>
          <a:xfrm flipH="1">
            <a:off x="5862103" y="16363148"/>
            <a:ext cx="774136" cy="97185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DB1BB1A7-B25D-4556-9102-3F9EDAC93C01}"/>
              </a:ext>
            </a:extLst>
          </p:cNvPr>
          <p:cNvCxnSpPr>
            <a:cxnSpLocks/>
            <a:stCxn id="76" idx="2"/>
          </p:cNvCxnSpPr>
          <p:nvPr/>
        </p:nvCxnSpPr>
        <p:spPr>
          <a:xfrm flipH="1">
            <a:off x="6073309" y="16548827"/>
            <a:ext cx="1348550" cy="802674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22BE53DE-8244-4F1D-8FC3-7871F5BC631D}"/>
              </a:ext>
            </a:extLst>
          </p:cNvPr>
          <p:cNvCxnSpPr>
            <a:cxnSpLocks/>
            <a:stCxn id="78" idx="2"/>
            <a:endCxn id="69" idx="3"/>
          </p:cNvCxnSpPr>
          <p:nvPr/>
        </p:nvCxnSpPr>
        <p:spPr>
          <a:xfrm flipH="1">
            <a:off x="6096001" y="17335500"/>
            <a:ext cx="1729598" cy="184666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F683029E-6DB6-4DC4-A27C-382E31D6CD85}"/>
              </a:ext>
            </a:extLst>
          </p:cNvPr>
          <p:cNvCxnSpPr>
            <a:cxnSpLocks/>
          </p:cNvCxnSpPr>
          <p:nvPr/>
        </p:nvCxnSpPr>
        <p:spPr>
          <a:xfrm flipH="1" flipV="1">
            <a:off x="6121208" y="17704832"/>
            <a:ext cx="1256043" cy="454506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CBD9FBE4-53B7-4BC3-AF0C-1D4F5704DB05}"/>
              </a:ext>
            </a:extLst>
          </p:cNvPr>
          <p:cNvCxnSpPr>
            <a:cxnSpLocks/>
            <a:stCxn id="69" idx="1"/>
            <a:endCxn id="74" idx="6"/>
          </p:cNvCxnSpPr>
          <p:nvPr/>
        </p:nvCxnSpPr>
        <p:spPr>
          <a:xfrm flipH="1">
            <a:off x="3095020" y="17520166"/>
            <a:ext cx="1832580" cy="91011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83699272-58E4-43E3-AB0C-4004945F4268}"/>
              </a:ext>
            </a:extLst>
          </p:cNvPr>
          <p:cNvCxnSpPr>
            <a:cxnSpLocks/>
            <a:stCxn id="69" idx="2"/>
          </p:cNvCxnSpPr>
          <p:nvPr/>
        </p:nvCxnSpPr>
        <p:spPr>
          <a:xfrm flipH="1">
            <a:off x="5054375" y="17704832"/>
            <a:ext cx="457426" cy="13515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AA06CE7A-71B4-4205-8F23-074B87532DBF}"/>
              </a:ext>
            </a:extLst>
          </p:cNvPr>
          <p:cNvCxnSpPr>
            <a:cxnSpLocks/>
          </p:cNvCxnSpPr>
          <p:nvPr/>
        </p:nvCxnSpPr>
        <p:spPr>
          <a:xfrm flipH="1">
            <a:off x="3193205" y="17641522"/>
            <a:ext cx="1697630" cy="654369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4D0A0864-6418-4A6C-94B8-F947EAFE6C93}"/>
              </a:ext>
            </a:extLst>
          </p:cNvPr>
          <p:cNvCxnSpPr>
            <a:cxnSpLocks/>
          </p:cNvCxnSpPr>
          <p:nvPr/>
        </p:nvCxnSpPr>
        <p:spPr>
          <a:xfrm>
            <a:off x="5854108" y="17722969"/>
            <a:ext cx="857117" cy="107368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EDA254DE-E7A8-4281-BDB9-1FAEA46A5A16}"/>
              </a:ext>
            </a:extLst>
          </p:cNvPr>
          <p:cNvCxnSpPr>
            <a:cxnSpLocks/>
            <a:endCxn id="70" idx="5"/>
          </p:cNvCxnSpPr>
          <p:nvPr/>
        </p:nvCxnSpPr>
        <p:spPr>
          <a:xfrm flipH="1" flipV="1">
            <a:off x="4142253" y="16348995"/>
            <a:ext cx="1024560" cy="962464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2B4DF040-5052-4098-A53B-457C2851C4CD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5223874" y="16154133"/>
            <a:ext cx="287927" cy="1181367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F3FA0C77-A5A0-4689-AB2F-7E24629085C9}"/>
              </a:ext>
            </a:extLst>
          </p:cNvPr>
          <p:cNvCxnSpPr>
            <a:cxnSpLocks/>
          </p:cNvCxnSpPr>
          <p:nvPr/>
        </p:nvCxnSpPr>
        <p:spPr>
          <a:xfrm flipH="1">
            <a:off x="3645494" y="17689838"/>
            <a:ext cx="1590137" cy="1102363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7C954E52-8117-48BD-B041-0037980DE012}"/>
              </a:ext>
            </a:extLst>
          </p:cNvPr>
          <p:cNvCxnSpPr>
            <a:cxnSpLocks/>
          </p:cNvCxnSpPr>
          <p:nvPr/>
        </p:nvCxnSpPr>
        <p:spPr>
          <a:xfrm flipH="1" flipV="1">
            <a:off x="3585869" y="16884851"/>
            <a:ext cx="1352060" cy="45343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115">
            <a:extLst>
              <a:ext uri="{FF2B5EF4-FFF2-40B4-BE49-F238E27FC236}">
                <a16:creationId xmlns:a16="http://schemas.microsoft.com/office/drawing/2014/main" id="{5738AC5D-27A7-45B4-95A3-E6E9EDAEC901}"/>
              </a:ext>
            </a:extLst>
          </p:cNvPr>
          <p:cNvSpPr txBox="1"/>
          <p:nvPr/>
        </p:nvSpPr>
        <p:spPr>
          <a:xfrm>
            <a:off x="4252548" y="23809071"/>
            <a:ext cx="116840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  订单表</a:t>
            </a: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B1BBB068-581C-459E-9ABF-2EDCD84BC33C}"/>
              </a:ext>
            </a:extLst>
          </p:cNvPr>
          <p:cNvSpPr txBox="1"/>
          <p:nvPr/>
        </p:nvSpPr>
        <p:spPr>
          <a:xfrm>
            <a:off x="2989784" y="22517731"/>
            <a:ext cx="1383888" cy="5193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u="sng" dirty="0"/>
              <a:t>订单</a:t>
            </a:r>
            <a:r>
              <a:rPr lang="en-US" altLang="zh-CN" u="sng" dirty="0"/>
              <a:t>ID</a:t>
            </a:r>
            <a:endParaRPr lang="zh-CN" altLang="en-US" u="sng" dirty="0"/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3C04D40C-0E60-495B-B4A0-AE0B0FFF4C72}"/>
              </a:ext>
            </a:extLst>
          </p:cNvPr>
          <p:cNvSpPr txBox="1"/>
          <p:nvPr/>
        </p:nvSpPr>
        <p:spPr>
          <a:xfrm>
            <a:off x="4531930" y="22237258"/>
            <a:ext cx="1383888" cy="5193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商品</a:t>
            </a:r>
            <a:r>
              <a:rPr lang="en-US" altLang="zh-CN" dirty="0"/>
              <a:t>ID</a:t>
            </a:r>
            <a:endParaRPr lang="zh-CN" altLang="en-US" dirty="0"/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5E520A9A-1DD7-4065-9130-1A6BFF18ACC0}"/>
              </a:ext>
            </a:extLst>
          </p:cNvPr>
          <p:cNvSpPr txBox="1"/>
          <p:nvPr/>
        </p:nvSpPr>
        <p:spPr>
          <a:xfrm>
            <a:off x="2174837" y="25081662"/>
            <a:ext cx="1924953" cy="5193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商品缩略图</a:t>
            </a: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BBFEC3A0-5288-4A61-9A70-A220B768E24B}"/>
              </a:ext>
            </a:extLst>
          </p:cNvPr>
          <p:cNvSpPr txBox="1"/>
          <p:nvPr/>
        </p:nvSpPr>
        <p:spPr>
          <a:xfrm>
            <a:off x="1571376" y="24278023"/>
            <a:ext cx="1615905" cy="5193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商品价格</a:t>
            </a: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048AC283-29D8-4948-A4DE-D42F754660F6}"/>
              </a:ext>
            </a:extLst>
          </p:cNvPr>
          <p:cNvSpPr txBox="1"/>
          <p:nvPr/>
        </p:nvSpPr>
        <p:spPr>
          <a:xfrm>
            <a:off x="1260151" y="23199736"/>
            <a:ext cx="1707728" cy="5193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订单状态</a:t>
            </a: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0ADAC832-F7FD-4C31-9AEB-B29B6789D984}"/>
              </a:ext>
            </a:extLst>
          </p:cNvPr>
          <p:cNvSpPr txBox="1"/>
          <p:nvPr/>
        </p:nvSpPr>
        <p:spPr>
          <a:xfrm>
            <a:off x="6052968" y="22513462"/>
            <a:ext cx="1615905" cy="5193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发布者</a:t>
            </a:r>
            <a:r>
              <a:rPr lang="en-US" altLang="zh-CN" dirty="0"/>
              <a:t>ID</a:t>
            </a:r>
            <a:endParaRPr lang="zh-CN" altLang="en-US" dirty="0"/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C697D8EA-69F4-4CDE-87F4-99EE014BD8DC}"/>
              </a:ext>
            </a:extLst>
          </p:cNvPr>
          <p:cNvSpPr txBox="1"/>
          <p:nvPr/>
        </p:nvSpPr>
        <p:spPr>
          <a:xfrm>
            <a:off x="7237492" y="23136276"/>
            <a:ext cx="2025596" cy="5193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发布者昵称</a:t>
            </a: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790360D3-5968-49EB-B938-EE4CE8DD7AF4}"/>
              </a:ext>
            </a:extLst>
          </p:cNvPr>
          <p:cNvSpPr txBox="1"/>
          <p:nvPr/>
        </p:nvSpPr>
        <p:spPr>
          <a:xfrm>
            <a:off x="6684261" y="24215268"/>
            <a:ext cx="2025596" cy="5193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购买者昵称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BED06926-A37A-4C05-93A4-352F1C72ADC3}"/>
              </a:ext>
            </a:extLst>
          </p:cNvPr>
          <p:cNvSpPr txBox="1"/>
          <p:nvPr/>
        </p:nvSpPr>
        <p:spPr>
          <a:xfrm>
            <a:off x="6387921" y="25081662"/>
            <a:ext cx="1615905" cy="5193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购买者</a:t>
            </a:r>
            <a:r>
              <a:rPr lang="en-US" altLang="zh-CN" dirty="0"/>
              <a:t>ID</a:t>
            </a:r>
            <a:endParaRPr lang="zh-CN" altLang="en-US" dirty="0"/>
          </a:p>
        </p:txBody>
      </p:sp>
      <p:cxnSp>
        <p:nvCxnSpPr>
          <p:cNvPr id="131" name="直接连接符 130">
            <a:extLst>
              <a:ext uri="{FF2B5EF4-FFF2-40B4-BE49-F238E27FC236}">
                <a16:creationId xmlns:a16="http://schemas.microsoft.com/office/drawing/2014/main" id="{C28C4A6F-1EA9-43AA-AC89-8F4913E7EFD5}"/>
              </a:ext>
            </a:extLst>
          </p:cNvPr>
          <p:cNvCxnSpPr>
            <a:cxnSpLocks/>
            <a:endCxn id="116" idx="0"/>
          </p:cNvCxnSpPr>
          <p:nvPr/>
        </p:nvCxnSpPr>
        <p:spPr>
          <a:xfrm flipH="1">
            <a:off x="4836749" y="22760755"/>
            <a:ext cx="396260" cy="1048316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>
            <a:extLst>
              <a:ext uri="{FF2B5EF4-FFF2-40B4-BE49-F238E27FC236}">
                <a16:creationId xmlns:a16="http://schemas.microsoft.com/office/drawing/2014/main" id="{2E9F854F-6B60-4A25-8A5E-495468A9424B}"/>
              </a:ext>
            </a:extLst>
          </p:cNvPr>
          <p:cNvCxnSpPr>
            <a:cxnSpLocks/>
            <a:endCxn id="121" idx="6"/>
          </p:cNvCxnSpPr>
          <p:nvPr/>
        </p:nvCxnSpPr>
        <p:spPr>
          <a:xfrm flipH="1">
            <a:off x="3187281" y="24054434"/>
            <a:ext cx="1040438" cy="483265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AE8004A9-1795-40A8-B0D9-27E713987EDE}"/>
              </a:ext>
            </a:extLst>
          </p:cNvPr>
          <p:cNvCxnSpPr>
            <a:cxnSpLocks/>
          </p:cNvCxnSpPr>
          <p:nvPr/>
        </p:nvCxnSpPr>
        <p:spPr>
          <a:xfrm flipH="1">
            <a:off x="3631646" y="24210734"/>
            <a:ext cx="911190" cy="87092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7D1E6B8B-BE05-4FAD-BC3A-01B09A9BF7A1}"/>
              </a:ext>
            </a:extLst>
          </p:cNvPr>
          <p:cNvCxnSpPr>
            <a:cxnSpLocks/>
            <a:stCxn id="127" idx="2"/>
            <a:endCxn id="116" idx="3"/>
          </p:cNvCxnSpPr>
          <p:nvPr/>
        </p:nvCxnSpPr>
        <p:spPr>
          <a:xfrm flipH="1" flipV="1">
            <a:off x="5420949" y="23993737"/>
            <a:ext cx="1263312" cy="481207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>
            <a:extLst>
              <a:ext uri="{FF2B5EF4-FFF2-40B4-BE49-F238E27FC236}">
                <a16:creationId xmlns:a16="http://schemas.microsoft.com/office/drawing/2014/main" id="{D9E70B9A-707D-4770-A0C5-A0B7A34BA722}"/>
              </a:ext>
            </a:extLst>
          </p:cNvPr>
          <p:cNvCxnSpPr>
            <a:cxnSpLocks/>
          </p:cNvCxnSpPr>
          <p:nvPr/>
        </p:nvCxnSpPr>
        <p:spPr>
          <a:xfrm flipH="1">
            <a:off x="5481889" y="23486830"/>
            <a:ext cx="1788193" cy="374147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>
            <a:extLst>
              <a:ext uri="{FF2B5EF4-FFF2-40B4-BE49-F238E27FC236}">
                <a16:creationId xmlns:a16="http://schemas.microsoft.com/office/drawing/2014/main" id="{22DA30FA-139F-4BC9-9920-8AE0F9C5FA5C}"/>
              </a:ext>
            </a:extLst>
          </p:cNvPr>
          <p:cNvCxnSpPr>
            <a:cxnSpLocks/>
            <a:endCxn id="128" idx="1"/>
          </p:cNvCxnSpPr>
          <p:nvPr/>
        </p:nvCxnSpPr>
        <p:spPr>
          <a:xfrm>
            <a:off x="5304173" y="24210734"/>
            <a:ext cx="1320392" cy="946985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B3A3F820-8F51-4AEA-80C1-DE51E9116058}"/>
              </a:ext>
            </a:extLst>
          </p:cNvPr>
          <p:cNvCxnSpPr>
            <a:cxnSpLocks/>
          </p:cNvCxnSpPr>
          <p:nvPr/>
        </p:nvCxnSpPr>
        <p:spPr>
          <a:xfrm flipH="1">
            <a:off x="5221565" y="23015390"/>
            <a:ext cx="1205245" cy="778955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>
            <a:extLst>
              <a:ext uri="{FF2B5EF4-FFF2-40B4-BE49-F238E27FC236}">
                <a16:creationId xmlns:a16="http://schemas.microsoft.com/office/drawing/2014/main" id="{11FEAE1A-E587-4630-B066-5F2D07D34C01}"/>
              </a:ext>
            </a:extLst>
          </p:cNvPr>
          <p:cNvCxnSpPr>
            <a:cxnSpLocks/>
            <a:stCxn id="117" idx="5"/>
          </p:cNvCxnSpPr>
          <p:nvPr/>
        </p:nvCxnSpPr>
        <p:spPr>
          <a:xfrm>
            <a:off x="4171006" y="22961025"/>
            <a:ext cx="291346" cy="83332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F3BA9D21-DA80-4B65-96B3-710F2EBB4EE5}"/>
              </a:ext>
            </a:extLst>
          </p:cNvPr>
          <p:cNvCxnSpPr>
            <a:cxnSpLocks/>
            <a:endCxn id="122" idx="6"/>
          </p:cNvCxnSpPr>
          <p:nvPr/>
        </p:nvCxnSpPr>
        <p:spPr>
          <a:xfrm flipH="1" flipV="1">
            <a:off x="2967879" y="23459412"/>
            <a:ext cx="1272392" cy="36584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8B2EEEC2-74B6-49FA-8C98-29568F0DEA16}"/>
              </a:ext>
            </a:extLst>
          </p:cNvPr>
          <p:cNvSpPr txBox="1"/>
          <p:nvPr/>
        </p:nvSpPr>
        <p:spPr>
          <a:xfrm>
            <a:off x="4142253" y="25341337"/>
            <a:ext cx="1924953" cy="5193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创建时间</a:t>
            </a:r>
          </a:p>
        </p:txBody>
      </p: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E5CEC69A-3E74-4037-9771-58C915C432AC}"/>
              </a:ext>
            </a:extLst>
          </p:cNvPr>
          <p:cNvCxnSpPr>
            <a:cxnSpLocks/>
            <a:stCxn id="116" idx="2"/>
            <a:endCxn id="92" idx="0"/>
          </p:cNvCxnSpPr>
          <p:nvPr/>
        </p:nvCxnSpPr>
        <p:spPr>
          <a:xfrm>
            <a:off x="4836749" y="24178403"/>
            <a:ext cx="267981" cy="1162934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654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2E974BF9-E1C7-4FC7-A77F-B4068F024FB1}"/>
              </a:ext>
            </a:extLst>
          </p:cNvPr>
          <p:cNvSpPr/>
          <p:nvPr/>
        </p:nvSpPr>
        <p:spPr>
          <a:xfrm>
            <a:off x="2263516" y="11812250"/>
            <a:ext cx="719528" cy="7195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814E9FD-8AF8-4A0B-B57E-6C68594337C2}"/>
              </a:ext>
            </a:extLst>
          </p:cNvPr>
          <p:cNvCxnSpPr>
            <a:stCxn id="2" idx="4"/>
          </p:cNvCxnSpPr>
          <p:nvPr/>
        </p:nvCxnSpPr>
        <p:spPr>
          <a:xfrm flipH="1">
            <a:off x="2623279" y="12531778"/>
            <a:ext cx="1" cy="479684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2B94309-0EBB-4A35-A9C0-F3174F3C5268}"/>
              </a:ext>
            </a:extLst>
          </p:cNvPr>
          <p:cNvCxnSpPr/>
          <p:nvPr/>
        </p:nvCxnSpPr>
        <p:spPr>
          <a:xfrm>
            <a:off x="2143593" y="13011462"/>
            <a:ext cx="1019332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84C0A3D-42F0-4881-A311-8DCA8662CCBD}"/>
              </a:ext>
            </a:extLst>
          </p:cNvPr>
          <p:cNvCxnSpPr/>
          <p:nvPr/>
        </p:nvCxnSpPr>
        <p:spPr>
          <a:xfrm flipH="1">
            <a:off x="2143593" y="13011462"/>
            <a:ext cx="479686" cy="554636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E05039C-36FC-477F-B1BA-0A926FBF3669}"/>
              </a:ext>
            </a:extLst>
          </p:cNvPr>
          <p:cNvCxnSpPr>
            <a:cxnSpLocks/>
          </p:cNvCxnSpPr>
          <p:nvPr/>
        </p:nvCxnSpPr>
        <p:spPr>
          <a:xfrm>
            <a:off x="2623279" y="13048936"/>
            <a:ext cx="539646" cy="517162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5A3D55D5-C342-491E-9AC8-0452BA1B544F}"/>
              </a:ext>
            </a:extLst>
          </p:cNvPr>
          <p:cNvCxnSpPr>
            <a:cxnSpLocks/>
          </p:cNvCxnSpPr>
          <p:nvPr/>
        </p:nvCxnSpPr>
        <p:spPr>
          <a:xfrm flipV="1">
            <a:off x="3462730" y="10820807"/>
            <a:ext cx="2633268" cy="1727837"/>
          </a:xfrm>
          <a:prstGeom prst="line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C83FEACA-3622-4E5D-9715-E992ECA6085E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3462729" y="12538816"/>
            <a:ext cx="2633269" cy="472646"/>
          </a:xfrm>
          <a:prstGeom prst="line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8631655D-7FE9-4792-A184-2FC91780A7F0}"/>
              </a:ext>
            </a:extLst>
          </p:cNvPr>
          <p:cNvCxnSpPr>
            <a:cxnSpLocks/>
          </p:cNvCxnSpPr>
          <p:nvPr/>
        </p:nvCxnSpPr>
        <p:spPr>
          <a:xfrm>
            <a:off x="3530188" y="13413070"/>
            <a:ext cx="2540829" cy="1092288"/>
          </a:xfrm>
          <a:prstGeom prst="line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B3651684-1EB1-4C93-A1CE-08663536319A}"/>
              </a:ext>
            </a:extLst>
          </p:cNvPr>
          <p:cNvSpPr txBox="1"/>
          <p:nvPr/>
        </p:nvSpPr>
        <p:spPr>
          <a:xfrm>
            <a:off x="6095999" y="11347775"/>
            <a:ext cx="218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查看后台统计数据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04A8D45-640B-4F02-B48A-B828EE19DAB5}"/>
              </a:ext>
            </a:extLst>
          </p:cNvPr>
          <p:cNvSpPr txBox="1"/>
          <p:nvPr/>
        </p:nvSpPr>
        <p:spPr>
          <a:xfrm>
            <a:off x="6071017" y="13166938"/>
            <a:ext cx="218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查看被禁用账户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1066ED2-15AF-4D9A-B530-A9560A15B105}"/>
              </a:ext>
            </a:extLst>
          </p:cNvPr>
          <p:cNvSpPr txBox="1"/>
          <p:nvPr/>
        </p:nvSpPr>
        <p:spPr>
          <a:xfrm>
            <a:off x="6096000" y="15263343"/>
            <a:ext cx="218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停用</a:t>
            </a:r>
            <a:r>
              <a:rPr lang="en-US" altLang="zh-CN" dirty="0"/>
              <a:t>/</a:t>
            </a:r>
            <a:r>
              <a:rPr lang="zh-CN" altLang="en-US" dirty="0"/>
              <a:t>启用账户</a:t>
            </a: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BC17DEDE-E816-4797-82B6-0D36BB8A9837}"/>
              </a:ext>
            </a:extLst>
          </p:cNvPr>
          <p:cNvSpPr/>
          <p:nvPr/>
        </p:nvSpPr>
        <p:spPr>
          <a:xfrm>
            <a:off x="6095999" y="10260990"/>
            <a:ext cx="1768839" cy="8844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   </a:t>
            </a:r>
            <a:endParaRPr lang="zh-CN" altLang="en-US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6CC94FE1-71FF-4733-B984-28E034B67938}"/>
              </a:ext>
            </a:extLst>
          </p:cNvPr>
          <p:cNvSpPr/>
          <p:nvPr/>
        </p:nvSpPr>
        <p:spPr>
          <a:xfrm>
            <a:off x="6095998" y="12096606"/>
            <a:ext cx="1768839" cy="8844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   </a:t>
            </a:r>
            <a:endParaRPr lang="zh-CN" altLang="en-US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1770864C-C683-4620-822A-10D4108AEE02}"/>
              </a:ext>
            </a:extLst>
          </p:cNvPr>
          <p:cNvSpPr/>
          <p:nvPr/>
        </p:nvSpPr>
        <p:spPr>
          <a:xfrm>
            <a:off x="6095998" y="14155094"/>
            <a:ext cx="1768839" cy="8844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   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560FB78-3312-4B5D-B06E-19F66E31EAEE}"/>
              </a:ext>
            </a:extLst>
          </p:cNvPr>
          <p:cNvSpPr txBox="1"/>
          <p:nvPr/>
        </p:nvSpPr>
        <p:spPr>
          <a:xfrm>
            <a:off x="2203554" y="13725987"/>
            <a:ext cx="218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管理员</a:t>
            </a: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A7ADC30B-C38A-4E3C-A7B4-24ACAE433F3A}"/>
              </a:ext>
            </a:extLst>
          </p:cNvPr>
          <p:cNvSpPr/>
          <p:nvPr/>
        </p:nvSpPr>
        <p:spPr>
          <a:xfrm>
            <a:off x="2908093" y="18877269"/>
            <a:ext cx="719528" cy="7195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FC4F86A5-620A-4C45-97FD-47AD46CB9BE2}"/>
              </a:ext>
            </a:extLst>
          </p:cNvPr>
          <p:cNvCxnSpPr>
            <a:stCxn id="38" idx="4"/>
          </p:cNvCxnSpPr>
          <p:nvPr/>
        </p:nvCxnSpPr>
        <p:spPr>
          <a:xfrm flipH="1">
            <a:off x="3267856" y="19596797"/>
            <a:ext cx="1" cy="479684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4CE2B4F7-3D46-4EFA-975C-BF6417751B18}"/>
              </a:ext>
            </a:extLst>
          </p:cNvPr>
          <p:cNvCxnSpPr/>
          <p:nvPr/>
        </p:nvCxnSpPr>
        <p:spPr>
          <a:xfrm>
            <a:off x="2788170" y="20076481"/>
            <a:ext cx="1019332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AC00A04E-CBEE-4F95-9E31-EE6DF67FE5E9}"/>
              </a:ext>
            </a:extLst>
          </p:cNvPr>
          <p:cNvCxnSpPr/>
          <p:nvPr/>
        </p:nvCxnSpPr>
        <p:spPr>
          <a:xfrm flipH="1">
            <a:off x="2788170" y="20076481"/>
            <a:ext cx="479686" cy="554636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6014401F-95CB-41B9-9DD5-3B33959B6809}"/>
              </a:ext>
            </a:extLst>
          </p:cNvPr>
          <p:cNvCxnSpPr>
            <a:cxnSpLocks/>
          </p:cNvCxnSpPr>
          <p:nvPr/>
        </p:nvCxnSpPr>
        <p:spPr>
          <a:xfrm>
            <a:off x="3267856" y="20113955"/>
            <a:ext cx="539646" cy="517162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E8236995-A4C3-4963-9E98-7F88155BDB67}"/>
              </a:ext>
            </a:extLst>
          </p:cNvPr>
          <p:cNvSpPr txBox="1"/>
          <p:nvPr/>
        </p:nvSpPr>
        <p:spPr>
          <a:xfrm>
            <a:off x="2753196" y="20829104"/>
            <a:ext cx="218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普通用户</a:t>
            </a: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0741198C-9EF0-45FE-91B4-A19D928F3DA5}"/>
              </a:ext>
            </a:extLst>
          </p:cNvPr>
          <p:cNvCxnSpPr>
            <a:cxnSpLocks/>
            <a:endCxn id="45" idx="2"/>
          </p:cNvCxnSpPr>
          <p:nvPr/>
        </p:nvCxnSpPr>
        <p:spPr>
          <a:xfrm flipV="1">
            <a:off x="3807502" y="17023149"/>
            <a:ext cx="3442740" cy="2213884"/>
          </a:xfrm>
          <a:prstGeom prst="line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13A405CE-B27C-4B9E-8559-F98B8DCAB017}"/>
              </a:ext>
            </a:extLst>
          </p:cNvPr>
          <p:cNvSpPr/>
          <p:nvPr/>
        </p:nvSpPr>
        <p:spPr>
          <a:xfrm>
            <a:off x="7250242" y="16636508"/>
            <a:ext cx="1768839" cy="77328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   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B426C9B0-1C1F-4FDC-B90B-78FC6C65F0D5}"/>
              </a:ext>
            </a:extLst>
          </p:cNvPr>
          <p:cNvSpPr txBox="1"/>
          <p:nvPr/>
        </p:nvSpPr>
        <p:spPr>
          <a:xfrm>
            <a:off x="7475094" y="17466201"/>
            <a:ext cx="218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注册与登录</a:t>
            </a: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BFE037D0-703C-4FFC-B9B7-DDAD00D0532A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3912434" y="18367958"/>
            <a:ext cx="3337808" cy="1176072"/>
          </a:xfrm>
          <a:prstGeom prst="line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1DD0AC65-1527-4611-80CB-B8CB42AC7BAF}"/>
              </a:ext>
            </a:extLst>
          </p:cNvPr>
          <p:cNvSpPr/>
          <p:nvPr/>
        </p:nvSpPr>
        <p:spPr>
          <a:xfrm>
            <a:off x="7250242" y="17981317"/>
            <a:ext cx="1768839" cy="77328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   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43638C25-5E1F-463B-8E59-AA678337F1C2}"/>
              </a:ext>
            </a:extLst>
          </p:cNvPr>
          <p:cNvSpPr txBox="1"/>
          <p:nvPr/>
        </p:nvSpPr>
        <p:spPr>
          <a:xfrm>
            <a:off x="7475094" y="18849732"/>
            <a:ext cx="218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浏览商城</a:t>
            </a:r>
            <a:r>
              <a:rPr lang="en-US" altLang="zh-CN" dirty="0"/>
              <a:t>/</a:t>
            </a:r>
            <a:r>
              <a:rPr lang="zh-CN" altLang="en-US" dirty="0"/>
              <a:t>购买商品</a:t>
            </a: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2B1A2B17-F38D-49BD-951F-F694863F3F9D}"/>
              </a:ext>
            </a:extLst>
          </p:cNvPr>
          <p:cNvSpPr/>
          <p:nvPr/>
        </p:nvSpPr>
        <p:spPr>
          <a:xfrm>
            <a:off x="7250241" y="19305617"/>
            <a:ext cx="1768839" cy="77328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   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E59A99D-3610-401C-8390-EA8665D269D9}"/>
              </a:ext>
            </a:extLst>
          </p:cNvPr>
          <p:cNvSpPr txBox="1"/>
          <p:nvPr/>
        </p:nvSpPr>
        <p:spPr>
          <a:xfrm>
            <a:off x="7475094" y="20182744"/>
            <a:ext cx="218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发布二手物品</a:t>
            </a: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EAA924F6-313F-49D4-B6D6-D4C16081641C}"/>
              </a:ext>
            </a:extLst>
          </p:cNvPr>
          <p:cNvSpPr/>
          <p:nvPr/>
        </p:nvSpPr>
        <p:spPr>
          <a:xfrm>
            <a:off x="7250241" y="20742475"/>
            <a:ext cx="1768839" cy="77328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   </a:t>
            </a:r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E917324B-73FA-4A66-87CF-46FBE4200179}"/>
              </a:ext>
            </a:extLst>
          </p:cNvPr>
          <p:cNvSpPr txBox="1"/>
          <p:nvPr/>
        </p:nvSpPr>
        <p:spPr>
          <a:xfrm>
            <a:off x="7475094" y="21660579"/>
            <a:ext cx="218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订单管理</a:t>
            </a: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DF0DD387-7909-4E41-B179-790645E0E79F}"/>
              </a:ext>
            </a:extLst>
          </p:cNvPr>
          <p:cNvSpPr/>
          <p:nvPr/>
        </p:nvSpPr>
        <p:spPr>
          <a:xfrm>
            <a:off x="7250241" y="22237618"/>
            <a:ext cx="1768839" cy="77328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   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D9AF9772-E914-40B5-A618-22199F8B2DCF}"/>
              </a:ext>
            </a:extLst>
          </p:cNvPr>
          <p:cNvSpPr txBox="1"/>
          <p:nvPr/>
        </p:nvSpPr>
        <p:spPr>
          <a:xfrm>
            <a:off x="7475094" y="23138414"/>
            <a:ext cx="218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查看</a:t>
            </a:r>
            <a:r>
              <a:rPr lang="en-US" altLang="zh-CN" dirty="0"/>
              <a:t>/</a:t>
            </a:r>
            <a:r>
              <a:rPr lang="zh-CN" altLang="en-US" dirty="0"/>
              <a:t>修改个人信息</a:t>
            </a: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FA45972F-4C08-49DC-A366-409D048AEE9A}"/>
              </a:ext>
            </a:extLst>
          </p:cNvPr>
          <p:cNvCxnSpPr>
            <a:cxnSpLocks/>
            <a:endCxn id="55" idx="2"/>
          </p:cNvCxnSpPr>
          <p:nvPr/>
        </p:nvCxnSpPr>
        <p:spPr>
          <a:xfrm>
            <a:off x="3979887" y="19989655"/>
            <a:ext cx="3270354" cy="2634604"/>
          </a:xfrm>
          <a:prstGeom prst="line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F394DFCC-2FE6-4B69-87D2-5DC204240EB6}"/>
              </a:ext>
            </a:extLst>
          </p:cNvPr>
          <p:cNvCxnSpPr>
            <a:cxnSpLocks/>
            <a:endCxn id="53" idx="2"/>
          </p:cNvCxnSpPr>
          <p:nvPr/>
        </p:nvCxnSpPr>
        <p:spPr>
          <a:xfrm>
            <a:off x="4036100" y="19882182"/>
            <a:ext cx="3214141" cy="1246934"/>
          </a:xfrm>
          <a:prstGeom prst="line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862B8825-E89C-4339-8B6B-6DCE97BF3621}"/>
              </a:ext>
            </a:extLst>
          </p:cNvPr>
          <p:cNvCxnSpPr>
            <a:cxnSpLocks/>
            <a:endCxn id="51" idx="2"/>
          </p:cNvCxnSpPr>
          <p:nvPr/>
        </p:nvCxnSpPr>
        <p:spPr>
          <a:xfrm>
            <a:off x="3979886" y="19692257"/>
            <a:ext cx="3270355" cy="1"/>
          </a:xfrm>
          <a:prstGeom prst="line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105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</TotalTime>
  <Words>153</Words>
  <Application>Microsoft Office PowerPoint</Application>
  <PresentationFormat>自定义</PresentationFormat>
  <Paragraphs>64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xcool</dc:creator>
  <cp:lastModifiedBy>HP</cp:lastModifiedBy>
  <cp:revision>14</cp:revision>
  <dcterms:created xsi:type="dcterms:W3CDTF">2018-04-26T01:51:31Z</dcterms:created>
  <dcterms:modified xsi:type="dcterms:W3CDTF">2018-04-28T16:46:42Z</dcterms:modified>
</cp:coreProperties>
</file>