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3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5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31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45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0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8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8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2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B62F-8ACD-4CA6-9003-AB6153213FEE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3255-2F68-40CF-A7BA-657124782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9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7688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Php</a:t>
            </a:r>
            <a:r>
              <a:rPr lang="zh-CN" altLang="en-US" dirty="0"/>
              <a:t>从零基础到</a:t>
            </a:r>
            <a:r>
              <a:rPr lang="en-US" altLang="zh-CN" dirty="0" err="1"/>
              <a:t>Thinkphp</a:t>
            </a:r>
            <a:r>
              <a:rPr lang="zh-CN" altLang="en-US" dirty="0"/>
              <a:t>的学习历程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791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11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83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9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0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6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4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25</TotalTime>
  <Words>9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Trebuchet MS</vt:lpstr>
      <vt:lpstr>Tw Cen MT</vt:lpstr>
      <vt:lpstr>电路</vt:lpstr>
      <vt:lpstr>Php从零基础到Thinkphp的学习历程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Administrator</dc:creator>
  <cp:lastModifiedBy>Administrator</cp:lastModifiedBy>
  <cp:revision>3</cp:revision>
  <dcterms:created xsi:type="dcterms:W3CDTF">2017-03-16T01:17:24Z</dcterms:created>
  <dcterms:modified xsi:type="dcterms:W3CDTF">2017-03-16T01:44:50Z</dcterms:modified>
</cp:coreProperties>
</file>