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7"/>
  </p:notesMasterIdLst>
  <p:sldIdLst>
    <p:sldId id="257" r:id="rId5"/>
    <p:sldId id="258" r:id="rId6"/>
    <p:sldId id="259" r:id="rId8"/>
    <p:sldId id="266" r:id="rId9"/>
    <p:sldId id="267" r:id="rId10"/>
    <p:sldId id="268" r:id="rId11"/>
    <p:sldId id="271" r:id="rId12"/>
    <p:sldId id="273" r:id="rId13"/>
    <p:sldId id="277" r:id="rId14"/>
    <p:sldId id="278" r:id="rId15"/>
    <p:sldId id="279" r:id="rId16"/>
    <p:sldId id="280" r:id="rId17"/>
    <p:sldId id="281" r:id="rId18"/>
    <p:sldId id="269" r:id="rId19"/>
    <p:sldId id="282" r:id="rId20"/>
    <p:sldId id="260" r:id="rId21"/>
    <p:sldId id="284" r:id="rId22"/>
    <p:sldId id="285" r:id="rId23"/>
    <p:sldId id="286" r:id="rId24"/>
    <p:sldId id="289" r:id="rId25"/>
    <p:sldId id="290" r:id="rId26"/>
    <p:sldId id="291" r:id="rId27"/>
    <p:sldId id="292" r:id="rId28"/>
    <p:sldId id="26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34F56-0714-4F24-A7F1-9FE3210687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8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7.xml"/><Relationship Id="rId14" Type="http://schemas.openxmlformats.org/officeDocument/2006/relationships/tags" Target="../tags/tag25.xml"/><Relationship Id="rId13" Type="http://schemas.openxmlformats.org/officeDocument/2006/relationships/tags" Target="../tags/tag24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6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4.xml"/><Relationship Id="rId15" Type="http://schemas.openxmlformats.org/officeDocument/2006/relationships/tags" Target="../tags/tag43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image" Target="file:///C:\Users\1V994W2\PycharmProjects\PPT_Background_Generation/pic_temp/pic_half_right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2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0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7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9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4" Type="http://schemas.openxmlformats.org/officeDocument/2006/relationships/tags" Target="../tags/tag109.xml"/><Relationship Id="rId13" Type="http://schemas.openxmlformats.org/officeDocument/2006/relationships/tags" Target="../tags/tag108.xml"/><Relationship Id="rId12" Type="http://schemas.openxmlformats.org/officeDocument/2006/relationships/tags" Target="../tags/tag107.xml"/><Relationship Id="rId11" Type="http://schemas.openxmlformats.org/officeDocument/2006/relationships/tags" Target="../tags/tag106.xml"/><Relationship Id="rId10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6" Type="http://schemas.openxmlformats.org/officeDocument/2006/relationships/tags" Target="../tags/tag129.xml"/><Relationship Id="rId15" Type="http://schemas.openxmlformats.org/officeDocument/2006/relationships/tags" Target="../tags/tag128.xml"/><Relationship Id="rId14" Type="http://schemas.openxmlformats.org/officeDocument/2006/relationships/tags" Target="../tags/tag127.xml"/><Relationship Id="rId13" Type="http://schemas.openxmlformats.org/officeDocument/2006/relationships/tags" Target="../tags/tag126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13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3" Type="http://schemas.openxmlformats.org/officeDocument/2006/relationships/tags" Target="../tags/tag137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44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5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53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61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60.xml"/><Relationship Id="rId14" Type="http://schemas.openxmlformats.org/officeDocument/2006/relationships/tags" Target="../tags/tag168.xml"/><Relationship Id="rId13" Type="http://schemas.openxmlformats.org/officeDocument/2006/relationships/tags" Target="../tags/tag167.xml"/><Relationship Id="rId12" Type="http://schemas.openxmlformats.org/officeDocument/2006/relationships/tags" Target="../tags/tag166.xml"/><Relationship Id="rId11" Type="http://schemas.openxmlformats.org/officeDocument/2006/relationships/tags" Target="../tags/tag165.xml"/><Relationship Id="rId10" Type="http://schemas.openxmlformats.org/officeDocument/2006/relationships/tags" Target="../tags/tag164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7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69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80.xml"/><Relationship Id="rId8" Type="http://schemas.openxmlformats.org/officeDocument/2006/relationships/tags" Target="../tags/tag17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7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77.xml"/><Relationship Id="rId15" Type="http://schemas.openxmlformats.org/officeDocument/2006/relationships/tags" Target="../tags/tag186.xml"/><Relationship Id="rId14" Type="http://schemas.openxmlformats.org/officeDocument/2006/relationships/tags" Target="../tags/tag185.xml"/><Relationship Id="rId13" Type="http://schemas.openxmlformats.org/officeDocument/2006/relationships/tags" Target="../tags/tag184.xml"/><Relationship Id="rId12" Type="http://schemas.openxmlformats.org/officeDocument/2006/relationships/tags" Target="../tags/tag183.xml"/><Relationship Id="rId11" Type="http://schemas.openxmlformats.org/officeDocument/2006/relationships/tags" Target="../tags/tag182.xml"/><Relationship Id="rId10" Type="http://schemas.openxmlformats.org/officeDocument/2006/relationships/tags" Target="../tags/tag181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image" Target="file:///C:\Users\1V994W2\PycharmProjects\PPT_Background_Generation/pic_temp/pic_half_right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187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9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95.xml"/><Relationship Id="rId13" Type="http://schemas.openxmlformats.org/officeDocument/2006/relationships/tags" Target="../tags/tag202.xml"/><Relationship Id="rId12" Type="http://schemas.openxmlformats.org/officeDocument/2006/relationships/tags" Target="../tags/tag201.xml"/><Relationship Id="rId11" Type="http://schemas.openxmlformats.org/officeDocument/2006/relationships/tags" Target="../tags/tag200.xml"/><Relationship Id="rId10" Type="http://schemas.openxmlformats.org/officeDocument/2006/relationships/tags" Target="../tags/tag199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206.xml"/><Relationship Id="rId8" Type="http://schemas.openxmlformats.org/officeDocument/2006/relationships/tags" Target="../tags/tag20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0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03.xml"/><Relationship Id="rId12" Type="http://schemas.openxmlformats.org/officeDocument/2006/relationships/tags" Target="../tags/tag209.xml"/><Relationship Id="rId11" Type="http://schemas.openxmlformats.org/officeDocument/2006/relationships/tags" Target="../tags/tag208.xml"/><Relationship Id="rId10" Type="http://schemas.openxmlformats.org/officeDocument/2006/relationships/tags" Target="../tags/tag207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213.xml"/><Relationship Id="rId8" Type="http://schemas.openxmlformats.org/officeDocument/2006/relationships/tags" Target="../tags/tag21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1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10.xml"/><Relationship Id="rId11" Type="http://schemas.openxmlformats.org/officeDocument/2006/relationships/tags" Target="../tags/tag215.xml"/><Relationship Id="rId10" Type="http://schemas.openxmlformats.org/officeDocument/2006/relationships/tags" Target="../tags/tag214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21.xml"/><Relationship Id="rId8" Type="http://schemas.openxmlformats.org/officeDocument/2006/relationships/tags" Target="../tags/tag220.xml"/><Relationship Id="rId7" Type="http://schemas.openxmlformats.org/officeDocument/2006/relationships/tags" Target="../tags/tag219.xml"/><Relationship Id="rId6" Type="http://schemas.openxmlformats.org/officeDocument/2006/relationships/tags" Target="../tags/tag218.xml"/><Relationship Id="rId5" Type="http://schemas.openxmlformats.org/officeDocument/2006/relationships/tags" Target="../tags/tag217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21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tags" Target="../tags/tag22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2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22.xml"/><Relationship Id="rId11" Type="http://schemas.openxmlformats.org/officeDocument/2006/relationships/tags" Target="../tags/tag227.xml"/><Relationship Id="rId10" Type="http://schemas.openxmlformats.org/officeDocument/2006/relationships/tags" Target="../tags/tag226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3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3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3" Type="http://schemas.openxmlformats.org/officeDocument/2006/relationships/tags" Target="../tags/tag235.xml"/><Relationship Id="rId12" Type="http://schemas.openxmlformats.org/officeDocument/2006/relationships/tags" Target="../tags/tag234.xml"/><Relationship Id="rId11" Type="http://schemas.openxmlformats.org/officeDocument/2006/relationships/tags" Target="../tags/tag233.xml"/><Relationship Id="rId10" Type="http://schemas.openxmlformats.org/officeDocument/2006/relationships/tags" Target="../tags/tag232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41.xml"/><Relationship Id="rId8" Type="http://schemas.openxmlformats.org/officeDocument/2006/relationships/tags" Target="../tags/tag240.xml"/><Relationship Id="rId7" Type="http://schemas.openxmlformats.org/officeDocument/2006/relationships/tags" Target="../tags/tag239.xml"/><Relationship Id="rId6" Type="http://schemas.openxmlformats.org/officeDocument/2006/relationships/tags" Target="../tags/tag23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1" Type="http://schemas.openxmlformats.org/officeDocument/2006/relationships/tags" Target="../tags/tag243.xml"/><Relationship Id="rId10" Type="http://schemas.openxmlformats.org/officeDocument/2006/relationships/tags" Target="../tags/tag242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4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4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4" Type="http://schemas.openxmlformats.org/officeDocument/2006/relationships/tags" Target="../tags/tag252.xml"/><Relationship Id="rId13" Type="http://schemas.openxmlformats.org/officeDocument/2006/relationships/tags" Target="../tags/tag251.xml"/><Relationship Id="rId12" Type="http://schemas.openxmlformats.org/officeDocument/2006/relationships/tags" Target="../tags/tag250.xml"/><Relationship Id="rId11" Type="http://schemas.openxmlformats.org/officeDocument/2006/relationships/tags" Target="../tags/tag249.xml"/><Relationship Id="rId10" Type="http://schemas.openxmlformats.org/officeDocument/2006/relationships/tags" Target="../tags/tag248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5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5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4" Type="http://schemas.openxmlformats.org/officeDocument/2006/relationships/tags" Target="../tags/tag261.xml"/><Relationship Id="rId13" Type="http://schemas.openxmlformats.org/officeDocument/2006/relationships/tags" Target="../tags/tag260.xml"/><Relationship Id="rId12" Type="http://schemas.openxmlformats.org/officeDocument/2006/relationships/tags" Target="../tags/tag259.xml"/><Relationship Id="rId11" Type="http://schemas.openxmlformats.org/officeDocument/2006/relationships/tags" Target="../tags/tag258.xml"/><Relationship Id="rId10" Type="http://schemas.openxmlformats.org/officeDocument/2006/relationships/tags" Target="../tags/tag257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6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6" Type="http://schemas.openxmlformats.org/officeDocument/2006/relationships/tags" Target="../tags/tag272.xml"/><Relationship Id="rId15" Type="http://schemas.openxmlformats.org/officeDocument/2006/relationships/tags" Target="../tags/tag271.xml"/><Relationship Id="rId14" Type="http://schemas.openxmlformats.org/officeDocument/2006/relationships/tags" Target="../tags/tag270.xml"/><Relationship Id="rId13" Type="http://schemas.openxmlformats.org/officeDocument/2006/relationships/tags" Target="../tags/tag269.xml"/><Relationship Id="rId12" Type="http://schemas.openxmlformats.org/officeDocument/2006/relationships/tags" Target="../tags/tag268.xml"/><Relationship Id="rId11" Type="http://schemas.openxmlformats.org/officeDocument/2006/relationships/tags" Target="../tags/tag267.xml"/><Relationship Id="rId10" Type="http://schemas.openxmlformats.org/officeDocument/2006/relationships/tags" Target="../tags/tag266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27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27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3" Type="http://schemas.openxmlformats.org/officeDocument/2006/relationships/tags" Target="../tags/tag280.xml"/><Relationship Id="rId12" Type="http://schemas.openxmlformats.org/officeDocument/2006/relationships/tags" Target="../tags/tag279.xml"/><Relationship Id="rId11" Type="http://schemas.openxmlformats.org/officeDocument/2006/relationships/tags" Target="../tags/tag278.xml"/><Relationship Id="rId10" Type="http://schemas.openxmlformats.org/officeDocument/2006/relationships/tags" Target="../tags/tag27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2920524" y="2717483"/>
            <a:ext cx="6350000" cy="121729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7250589" y="4357688"/>
            <a:ext cx="1944370" cy="408940"/>
          </a:xfr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lvl="0" indent="0" algn="r"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2996088" y="4357688"/>
            <a:ext cx="1944370" cy="40894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cxnSp>
        <p:nvCxnSpPr>
          <p:cNvPr id="9" name="直接连接符 8"/>
          <p:cNvCxnSpPr/>
          <p:nvPr>
            <p:custDataLst>
              <p:tags r:id="rId11"/>
            </p:custDataLst>
          </p:nvPr>
        </p:nvCxnSpPr>
        <p:spPr>
          <a:xfrm>
            <a:off x="2995772" y="4129088"/>
            <a:ext cx="61995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5"/>
          <p:cNvSpPr>
            <a:spLocks noGrp="1"/>
          </p:cNvSpPr>
          <p:nvPr>
            <p:ph type="subTitle" sz="quarter" idx="16" hasCustomPrompt="1"/>
            <p:custDataLst>
              <p:tags r:id="rId12"/>
            </p:custDataLst>
          </p:nvPr>
        </p:nvSpPr>
        <p:spPr>
          <a:xfrm>
            <a:off x="2920843" y="2065973"/>
            <a:ext cx="6350635" cy="44894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dist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411223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112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2"/>
            </p:custDataLst>
          </p:nvPr>
        </p:nvSpPr>
        <p:spPr>
          <a:xfrm>
            <a:off x="5446078" y="3667761"/>
            <a:ext cx="4241800" cy="347345"/>
          </a:xfrm>
        </p:spPr>
        <p:txBody>
          <a:bodyPr vert="horz" wrap="square" lIns="0" tIns="0" rIns="0" bIns="0" rtlCol="0">
            <a:normAutofit/>
          </a:bodyPr>
          <a:lstStyle>
            <a:lvl1pPr>
              <a:defRPr kumimoji="0" lang="zh-CN" altLang="en-US" b="0" i="0" kern="0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lvl="0" indent="0">
              <a:spcAft>
                <a:spcPts val="0"/>
              </a:spcAft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3"/>
            </p:custDataLst>
          </p:nvPr>
        </p:nvSpPr>
        <p:spPr>
          <a:xfrm>
            <a:off x="5446078" y="2750186"/>
            <a:ext cx="4241800" cy="71437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3600" b="0" kern="0" spc="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14"/>
            </p:custDataLst>
          </p:nvPr>
        </p:nvSpPr>
        <p:spPr>
          <a:xfrm>
            <a:off x="5292408" y="2750185"/>
            <a:ext cx="4549140" cy="1356995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323982" rIns="899951" anchor="ctr">
            <a:normAutofit/>
          </a:bodyPr>
          <a:lstStyle/>
          <a:p>
            <a:pPr marL="0" marR="0" lvl="0" indent="0" algn="l" defTabSz="8667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kern="0" spc="20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411223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112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411223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112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411223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112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411223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11223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411223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11223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3201035" y="2452688"/>
            <a:ext cx="578993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3201035" y="4043997"/>
            <a:ext cx="578993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411223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112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411223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4112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4112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411223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4112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411223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4112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446777"/>
            <a:ext cx="720090" cy="411223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446777"/>
            <a:ext cx="720090" cy="4112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932747"/>
            <a:ext cx="1620202" cy="925253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932747"/>
            <a:ext cx="1620202" cy="92525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2920524" y="2717483"/>
            <a:ext cx="6350000" cy="121729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7250589" y="4357688"/>
            <a:ext cx="1944370" cy="408940"/>
          </a:xfr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lvl="0" indent="0" algn="r"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2996088" y="4357688"/>
            <a:ext cx="1944370" cy="40894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cxnSp>
        <p:nvCxnSpPr>
          <p:cNvPr id="9" name="直接连接符 8"/>
          <p:cNvCxnSpPr/>
          <p:nvPr>
            <p:custDataLst>
              <p:tags r:id="rId11"/>
            </p:custDataLst>
          </p:nvPr>
        </p:nvCxnSpPr>
        <p:spPr>
          <a:xfrm>
            <a:off x="2995772" y="4129088"/>
            <a:ext cx="61995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5"/>
          <p:cNvSpPr>
            <a:spLocks noGrp="1"/>
          </p:cNvSpPr>
          <p:nvPr>
            <p:ph type="subTitle" sz="quarter" idx="16" hasCustomPrompt="1"/>
            <p:custDataLst>
              <p:tags r:id="rId12"/>
            </p:custDataLst>
          </p:nvPr>
        </p:nvSpPr>
        <p:spPr>
          <a:xfrm>
            <a:off x="2920843" y="2065973"/>
            <a:ext cx="6350635" cy="44894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dist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411223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112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2"/>
            </p:custDataLst>
          </p:nvPr>
        </p:nvSpPr>
        <p:spPr>
          <a:xfrm>
            <a:off x="5446078" y="3667761"/>
            <a:ext cx="4241800" cy="347345"/>
          </a:xfrm>
        </p:spPr>
        <p:txBody>
          <a:bodyPr vert="horz" wrap="square" lIns="0" tIns="0" rIns="0" bIns="0" rtlCol="0">
            <a:normAutofit/>
          </a:bodyPr>
          <a:lstStyle>
            <a:lvl1pPr>
              <a:defRPr kumimoji="0" lang="zh-CN" altLang="en-US" b="0" i="0" kern="0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lvl="0" indent="0">
              <a:spcAft>
                <a:spcPts val="0"/>
              </a:spcAft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3"/>
            </p:custDataLst>
          </p:nvPr>
        </p:nvSpPr>
        <p:spPr>
          <a:xfrm>
            <a:off x="5446078" y="2750186"/>
            <a:ext cx="4241800" cy="71437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3600" b="0" kern="0" spc="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14"/>
            </p:custDataLst>
          </p:nvPr>
        </p:nvSpPr>
        <p:spPr>
          <a:xfrm>
            <a:off x="5292408" y="2750185"/>
            <a:ext cx="4549140" cy="1356995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323982" rIns="899951" anchor="ctr">
            <a:normAutofit/>
          </a:bodyPr>
          <a:lstStyle/>
          <a:p>
            <a:pPr marL="0" marR="0" lvl="0" indent="0" algn="l" defTabSz="8667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kern="0" spc="20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411223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112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411223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112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411223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112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411223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11223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411223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11223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3201035" y="2452688"/>
            <a:ext cx="578993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3201035" y="4043997"/>
            <a:ext cx="578993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411223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112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411223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4112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4112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411223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4112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411223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4112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446777"/>
            <a:ext cx="720090" cy="411223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446777"/>
            <a:ext cx="720090" cy="4112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932747"/>
            <a:ext cx="1620202" cy="925253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932747"/>
            <a:ext cx="1620202" cy="92525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43.xml"/><Relationship Id="rId23" Type="http://schemas.openxmlformats.org/officeDocument/2006/relationships/tags" Target="../tags/tag142.xml"/><Relationship Id="rId22" Type="http://schemas.openxmlformats.org/officeDocument/2006/relationships/tags" Target="../tags/tag141.xml"/><Relationship Id="rId21" Type="http://schemas.openxmlformats.org/officeDocument/2006/relationships/tags" Target="../tags/tag140.xml"/><Relationship Id="rId20" Type="http://schemas.openxmlformats.org/officeDocument/2006/relationships/tags" Target="../tags/tag139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8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286.xml"/><Relationship Id="rId23" Type="http://schemas.openxmlformats.org/officeDocument/2006/relationships/tags" Target="../tags/tag285.xml"/><Relationship Id="rId22" Type="http://schemas.openxmlformats.org/officeDocument/2006/relationships/tags" Target="../tags/tag284.xml"/><Relationship Id="rId21" Type="http://schemas.openxmlformats.org/officeDocument/2006/relationships/tags" Target="../tags/tag283.xml"/><Relationship Id="rId20" Type="http://schemas.openxmlformats.org/officeDocument/2006/relationships/tags" Target="../tags/tag282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281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0.xml"/><Relationship Id="rId5" Type="http://schemas.openxmlformats.org/officeDocument/2006/relationships/tags" Target="../tags/tag291.xml"/><Relationship Id="rId4" Type="http://schemas.openxmlformats.org/officeDocument/2006/relationships/tags" Target="../tags/tag290.xml"/><Relationship Id="rId3" Type="http://schemas.openxmlformats.org/officeDocument/2006/relationships/tags" Target="../tags/tag289.xml"/><Relationship Id="rId2" Type="http://schemas.openxmlformats.org/officeDocument/2006/relationships/tags" Target="../tags/tag288.xml"/><Relationship Id="rId1" Type="http://schemas.openxmlformats.org/officeDocument/2006/relationships/tags" Target="../tags/tag28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6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6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67.xml"/><Relationship Id="rId2" Type="http://schemas.openxmlformats.org/officeDocument/2006/relationships/tags" Target="../tags/tag366.xml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374.xml"/><Relationship Id="rId13" Type="http://schemas.openxmlformats.org/officeDocument/2006/relationships/tags" Target="../tags/tag373.xml"/><Relationship Id="rId12" Type="http://schemas.openxmlformats.org/officeDocument/2006/relationships/tags" Target="../tags/tag372.xml"/><Relationship Id="rId11" Type="http://schemas.openxmlformats.org/officeDocument/2006/relationships/tags" Target="../tags/tag371.xml"/><Relationship Id="rId10" Type="http://schemas.openxmlformats.org/officeDocument/2006/relationships/tags" Target="../tags/tag370.xml"/><Relationship Id="rId1" Type="http://schemas.openxmlformats.org/officeDocument/2006/relationships/tags" Target="../tags/tag36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7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7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77.xml"/><Relationship Id="rId2" Type="http://schemas.openxmlformats.org/officeDocument/2006/relationships/tags" Target="../tags/tag376.xml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384.xml"/><Relationship Id="rId13" Type="http://schemas.openxmlformats.org/officeDocument/2006/relationships/tags" Target="../tags/tag383.xml"/><Relationship Id="rId12" Type="http://schemas.openxmlformats.org/officeDocument/2006/relationships/tags" Target="../tags/tag382.xml"/><Relationship Id="rId11" Type="http://schemas.openxmlformats.org/officeDocument/2006/relationships/tags" Target="../tags/tag381.xml"/><Relationship Id="rId10" Type="http://schemas.openxmlformats.org/officeDocument/2006/relationships/tags" Target="../tags/tag380.xml"/><Relationship Id="rId1" Type="http://schemas.openxmlformats.org/officeDocument/2006/relationships/tags" Target="../tags/tag37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8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8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87.xml"/><Relationship Id="rId2" Type="http://schemas.openxmlformats.org/officeDocument/2006/relationships/tags" Target="../tags/tag386.xml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394.xml"/><Relationship Id="rId13" Type="http://schemas.openxmlformats.org/officeDocument/2006/relationships/tags" Target="../tags/tag393.xml"/><Relationship Id="rId12" Type="http://schemas.openxmlformats.org/officeDocument/2006/relationships/tags" Target="../tags/tag392.xml"/><Relationship Id="rId11" Type="http://schemas.openxmlformats.org/officeDocument/2006/relationships/tags" Target="../tags/tag391.xml"/><Relationship Id="rId10" Type="http://schemas.openxmlformats.org/officeDocument/2006/relationships/tags" Target="../tags/tag390.xml"/><Relationship Id="rId1" Type="http://schemas.openxmlformats.org/officeDocument/2006/relationships/tags" Target="../tags/tag385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9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9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97.xml"/><Relationship Id="rId2" Type="http://schemas.openxmlformats.org/officeDocument/2006/relationships/tags" Target="../tags/tag396.xml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404.xml"/><Relationship Id="rId13" Type="http://schemas.openxmlformats.org/officeDocument/2006/relationships/tags" Target="../tags/tag403.xml"/><Relationship Id="rId12" Type="http://schemas.openxmlformats.org/officeDocument/2006/relationships/tags" Target="../tags/tag402.xml"/><Relationship Id="rId11" Type="http://schemas.openxmlformats.org/officeDocument/2006/relationships/tags" Target="../tags/tag401.xml"/><Relationship Id="rId10" Type="http://schemas.openxmlformats.org/officeDocument/2006/relationships/tags" Target="../tags/tag400.xml"/><Relationship Id="rId1" Type="http://schemas.openxmlformats.org/officeDocument/2006/relationships/tags" Target="../tags/tag39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40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0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06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409.xml"/><Relationship Id="rId1" Type="http://schemas.openxmlformats.org/officeDocument/2006/relationships/tags" Target="../tags/tag405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414.xml"/><Relationship Id="rId4" Type="http://schemas.openxmlformats.org/officeDocument/2006/relationships/tags" Target="../tags/tag413.xml"/><Relationship Id="rId3" Type="http://schemas.openxmlformats.org/officeDocument/2006/relationships/tags" Target="../tags/tag412.xml"/><Relationship Id="rId2" Type="http://schemas.openxmlformats.org/officeDocument/2006/relationships/tags" Target="../tags/tag411.xml"/><Relationship Id="rId1" Type="http://schemas.openxmlformats.org/officeDocument/2006/relationships/tags" Target="../tags/tag410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19.xml"/><Relationship Id="rId8" Type="http://schemas.openxmlformats.org/officeDocument/2006/relationships/tags" Target="../tags/tag41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1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16.xml"/><Relationship Id="rId14" Type="http://schemas.openxmlformats.org/officeDocument/2006/relationships/slideLayout" Target="../slideLayouts/slideLayout36.xml"/><Relationship Id="rId13" Type="http://schemas.openxmlformats.org/officeDocument/2006/relationships/tags" Target="../tags/tag422.xml"/><Relationship Id="rId12" Type="http://schemas.openxmlformats.org/officeDocument/2006/relationships/image" Target="../media/image9.jpeg"/><Relationship Id="rId11" Type="http://schemas.openxmlformats.org/officeDocument/2006/relationships/tags" Target="../tags/tag421.xml"/><Relationship Id="rId10" Type="http://schemas.openxmlformats.org/officeDocument/2006/relationships/tags" Target="../tags/tag420.xml"/><Relationship Id="rId1" Type="http://schemas.openxmlformats.org/officeDocument/2006/relationships/tags" Target="../tags/tag415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42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2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24.xml"/><Relationship Id="rId11" Type="http://schemas.openxmlformats.org/officeDocument/2006/relationships/slideLayout" Target="../slideLayouts/slideLayout19.xml"/><Relationship Id="rId10" Type="http://schemas.openxmlformats.org/officeDocument/2006/relationships/tags" Target="../tags/tag427.xml"/><Relationship Id="rId1" Type="http://schemas.openxmlformats.org/officeDocument/2006/relationships/tags" Target="../tags/tag423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jpeg"/><Relationship Id="rId8" Type="http://schemas.openxmlformats.org/officeDocument/2006/relationships/tags" Target="../tags/tag43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3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29.xml"/><Relationship Id="rId11" Type="http://schemas.openxmlformats.org/officeDocument/2006/relationships/slideLayout" Target="../slideLayouts/slideLayout37.xml"/><Relationship Id="rId10" Type="http://schemas.openxmlformats.org/officeDocument/2006/relationships/tags" Target="../tags/tag432.xml"/><Relationship Id="rId1" Type="http://schemas.openxmlformats.org/officeDocument/2006/relationships/tags" Target="../tags/tag428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43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3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34.xml"/><Relationship Id="rId12" Type="http://schemas.openxmlformats.org/officeDocument/2006/relationships/slideLayout" Target="../slideLayouts/slideLayout19.xml"/><Relationship Id="rId11" Type="http://schemas.openxmlformats.org/officeDocument/2006/relationships/tags" Target="../tags/tag437.xml"/><Relationship Id="rId10" Type="http://schemas.openxmlformats.org/officeDocument/2006/relationships/image" Target="../media/image13.png"/><Relationship Id="rId1" Type="http://schemas.openxmlformats.org/officeDocument/2006/relationships/tags" Target="../tags/tag43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00.xml"/><Relationship Id="rId8" Type="http://schemas.openxmlformats.org/officeDocument/2006/relationships/tags" Target="../tags/tag299.xml"/><Relationship Id="rId7" Type="http://schemas.openxmlformats.org/officeDocument/2006/relationships/tags" Target="../tags/tag298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tags" Target="../tags/tag295.xml"/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35.xml"/><Relationship Id="rId14" Type="http://schemas.openxmlformats.org/officeDocument/2006/relationships/tags" Target="../tags/tag305.xml"/><Relationship Id="rId13" Type="http://schemas.openxmlformats.org/officeDocument/2006/relationships/tags" Target="../tags/tag304.xml"/><Relationship Id="rId12" Type="http://schemas.openxmlformats.org/officeDocument/2006/relationships/tags" Target="../tags/tag303.xml"/><Relationship Id="rId11" Type="http://schemas.openxmlformats.org/officeDocument/2006/relationships/tags" Target="../tags/tag302.xml"/><Relationship Id="rId10" Type="http://schemas.openxmlformats.org/officeDocument/2006/relationships/tags" Target="../tags/tag301.xml"/><Relationship Id="rId1" Type="http://schemas.openxmlformats.org/officeDocument/2006/relationships/tags" Target="../tags/tag29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442.xml"/><Relationship Id="rId8" Type="http://schemas.openxmlformats.org/officeDocument/2006/relationships/tags" Target="../tags/tag44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4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39.xml"/><Relationship Id="rId10" Type="http://schemas.openxmlformats.org/officeDocument/2006/relationships/slideLayout" Target="../slideLayouts/slideLayout19.xml"/><Relationship Id="rId1" Type="http://schemas.openxmlformats.org/officeDocument/2006/relationships/tags" Target="../tags/tag438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right_up.png" TargetMode="External"/><Relationship Id="rId8" Type="http://schemas.openxmlformats.org/officeDocument/2006/relationships/image" Target="../media/image3.png"/><Relationship Id="rId7" Type="http://schemas.openxmlformats.org/officeDocument/2006/relationships/tags" Target="../tags/tag445.xml"/><Relationship Id="rId6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444.xml"/><Relationship Id="rId3" Type="http://schemas.openxmlformats.org/officeDocument/2006/relationships/tags" Target="../tags/tag443.xml"/><Relationship Id="rId2" Type="http://schemas.openxmlformats.org/officeDocument/2006/relationships/image" Target="../media/image15.png"/><Relationship Id="rId12" Type="http://schemas.openxmlformats.org/officeDocument/2006/relationships/slideLayout" Target="../slideLayouts/slideLayout28.xml"/><Relationship Id="rId11" Type="http://schemas.openxmlformats.org/officeDocument/2006/relationships/tags" Target="../tags/tag447.xml"/><Relationship Id="rId10" Type="http://schemas.openxmlformats.org/officeDocument/2006/relationships/tags" Target="../tags/tag446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tags" Target="../tags/tag45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5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49.xml"/><Relationship Id="rId12" Type="http://schemas.openxmlformats.org/officeDocument/2006/relationships/slideLayout" Target="../slideLayouts/slideLayout28.xml"/><Relationship Id="rId11" Type="http://schemas.openxmlformats.org/officeDocument/2006/relationships/tags" Target="../tags/tag452.xml"/><Relationship Id="rId10" Type="http://schemas.openxmlformats.org/officeDocument/2006/relationships/image" Target="../media/image17.png"/><Relationship Id="rId1" Type="http://schemas.openxmlformats.org/officeDocument/2006/relationships/tags" Target="../tags/tag448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45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45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454.xml"/><Relationship Id="rId2" Type="http://schemas.openxmlformats.org/officeDocument/2006/relationships/tags" Target="../tags/tag453.xml"/><Relationship Id="rId11" Type="http://schemas.openxmlformats.org/officeDocument/2006/relationships/slideLayout" Target="../slideLayouts/slideLayout24.xml"/><Relationship Id="rId10" Type="http://schemas.openxmlformats.org/officeDocument/2006/relationships/tags" Target="../tags/tag457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0.xml"/><Relationship Id="rId3" Type="http://schemas.openxmlformats.org/officeDocument/2006/relationships/tags" Target="../tags/tag460.xml"/><Relationship Id="rId2" Type="http://schemas.openxmlformats.org/officeDocument/2006/relationships/tags" Target="../tags/tag459.xml"/><Relationship Id="rId1" Type="http://schemas.openxmlformats.org/officeDocument/2006/relationships/tags" Target="../tags/tag458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32.xml"/><Relationship Id="rId5" Type="http://schemas.openxmlformats.org/officeDocument/2006/relationships/tags" Target="../tags/tag310.xml"/><Relationship Id="rId4" Type="http://schemas.openxmlformats.org/officeDocument/2006/relationships/tags" Target="../tags/tag309.xml"/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tags" Target="../tags/tag30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15.xml"/><Relationship Id="rId8" Type="http://schemas.openxmlformats.org/officeDocument/2006/relationships/tags" Target="../tags/tag31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1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12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317.xml"/><Relationship Id="rId10" Type="http://schemas.openxmlformats.org/officeDocument/2006/relationships/tags" Target="../tags/tag316.xml"/><Relationship Id="rId1" Type="http://schemas.openxmlformats.org/officeDocument/2006/relationships/tags" Target="../tags/tag31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22.xml"/><Relationship Id="rId8" Type="http://schemas.openxmlformats.org/officeDocument/2006/relationships/tags" Target="../tags/tag32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2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19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324.xml"/><Relationship Id="rId10" Type="http://schemas.openxmlformats.org/officeDocument/2006/relationships/tags" Target="../tags/tag323.xml"/><Relationship Id="rId1" Type="http://schemas.openxmlformats.org/officeDocument/2006/relationships/tags" Target="../tags/tag31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29.xml"/><Relationship Id="rId8" Type="http://schemas.openxmlformats.org/officeDocument/2006/relationships/tags" Target="../tags/tag32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2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26.xml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334.xml"/><Relationship Id="rId13" Type="http://schemas.openxmlformats.org/officeDocument/2006/relationships/tags" Target="../tags/tag333.xml"/><Relationship Id="rId12" Type="http://schemas.openxmlformats.org/officeDocument/2006/relationships/tags" Target="../tags/tag332.xml"/><Relationship Id="rId11" Type="http://schemas.openxmlformats.org/officeDocument/2006/relationships/tags" Target="../tags/tag331.xml"/><Relationship Id="rId10" Type="http://schemas.openxmlformats.org/officeDocument/2006/relationships/tags" Target="../tags/tag330.xml"/><Relationship Id="rId1" Type="http://schemas.openxmlformats.org/officeDocument/2006/relationships/tags" Target="../tags/tag32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3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3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37.xml"/><Relationship Id="rId2" Type="http://schemas.openxmlformats.org/officeDocument/2006/relationships/tags" Target="../tags/tag336.xml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344.xml"/><Relationship Id="rId13" Type="http://schemas.openxmlformats.org/officeDocument/2006/relationships/tags" Target="../tags/tag343.xml"/><Relationship Id="rId12" Type="http://schemas.openxmlformats.org/officeDocument/2006/relationships/tags" Target="../tags/tag342.xml"/><Relationship Id="rId11" Type="http://schemas.openxmlformats.org/officeDocument/2006/relationships/tags" Target="../tags/tag341.xml"/><Relationship Id="rId10" Type="http://schemas.openxmlformats.org/officeDocument/2006/relationships/tags" Target="../tags/tag340.xml"/><Relationship Id="rId1" Type="http://schemas.openxmlformats.org/officeDocument/2006/relationships/tags" Target="../tags/tag33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4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4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354.xml"/><Relationship Id="rId13" Type="http://schemas.openxmlformats.org/officeDocument/2006/relationships/tags" Target="../tags/tag353.xml"/><Relationship Id="rId12" Type="http://schemas.openxmlformats.org/officeDocument/2006/relationships/tags" Target="../tags/tag352.xml"/><Relationship Id="rId11" Type="http://schemas.openxmlformats.org/officeDocument/2006/relationships/tags" Target="../tags/tag351.xml"/><Relationship Id="rId10" Type="http://schemas.openxmlformats.org/officeDocument/2006/relationships/tags" Target="../tags/tag350.xml"/><Relationship Id="rId1" Type="http://schemas.openxmlformats.org/officeDocument/2006/relationships/tags" Target="../tags/tag34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5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5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57.xml"/><Relationship Id="rId2" Type="http://schemas.openxmlformats.org/officeDocument/2006/relationships/tags" Target="../tags/tag356.xml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364.xml"/><Relationship Id="rId13" Type="http://schemas.openxmlformats.org/officeDocument/2006/relationships/tags" Target="../tags/tag363.xml"/><Relationship Id="rId12" Type="http://schemas.openxmlformats.org/officeDocument/2006/relationships/tags" Target="../tags/tag362.xml"/><Relationship Id="rId11" Type="http://schemas.openxmlformats.org/officeDocument/2006/relationships/tags" Target="../tags/tag361.xml"/><Relationship Id="rId10" Type="http://schemas.openxmlformats.org/officeDocument/2006/relationships/tags" Target="../tags/tag360.xml"/><Relationship Id="rId1" Type="http://schemas.openxmlformats.org/officeDocument/2006/relationships/tags" Target="../tags/tag3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2921159" y="2717483"/>
            <a:ext cx="6350000" cy="121729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altLang="zh-CN"/>
              <a:t>RPC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 marL="0" indent="0" algn="r">
              <a:buNone/>
            </a:pPr>
            <a:r>
              <a:rPr lang="en-US" altLang="zh-CN"/>
              <a:t>2020/01/28</a:t>
            </a:r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 marL="0" indent="0">
              <a:buNone/>
            </a:pPr>
            <a:r>
              <a:rPr lang="zh-CN" altLang="en-US"/>
              <a:t>张秀林</a:t>
            </a:r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sz="quarter" idx="16"/>
            <p:custDataLst>
              <p:tags r:id="rId4"/>
            </p:custDataLst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/>
              <a:t>分布式专题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697865" y="1287145"/>
            <a:ext cx="10974705" cy="46101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446777"/>
            <a:ext cx="720090" cy="411223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446777"/>
            <a:ext cx="720090" cy="411223"/>
          </a:xfrm>
          <a:prstGeom prst="rect">
            <a:avLst/>
          </a:prstGeom>
        </p:spPr>
      </p:pic>
      <p:grpSp>
        <p:nvGrpSpPr>
          <p:cNvPr id="188" name="组合 187"/>
          <p:cNvGrpSpPr/>
          <p:nvPr>
            <p:custDataLst>
              <p:tags r:id="rId9"/>
            </p:custDataLst>
          </p:nvPr>
        </p:nvGrpSpPr>
        <p:grpSpPr>
          <a:xfrm>
            <a:off x="1065530" y="1550035"/>
            <a:ext cx="1022350" cy="604520"/>
            <a:chOff x="1678" y="2441"/>
            <a:chExt cx="1610" cy="952"/>
          </a:xfrm>
        </p:grpSpPr>
        <p:sp>
          <p:nvSpPr>
            <p:cNvPr id="189" name="矩形 188"/>
            <p:cNvSpPr/>
            <p:nvPr>
              <p:custDataLst>
                <p:tags r:id="rId10"/>
              </p:custDataLst>
            </p:nvPr>
          </p:nvSpPr>
          <p:spPr>
            <a:xfrm>
              <a:off x="2288" y="2441"/>
              <a:ext cx="1000" cy="952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189"/>
            <p:cNvSpPr/>
            <p:nvPr>
              <p:custDataLst>
                <p:tags r:id="rId11"/>
              </p:custDataLst>
            </p:nvPr>
          </p:nvSpPr>
          <p:spPr>
            <a:xfrm>
              <a:off x="1678" y="2561"/>
              <a:ext cx="1445" cy="7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1" name="Title 6"/>
          <p:cNvSpPr txBox="1"/>
          <p:nvPr>
            <p:custDataLst>
              <p:tags r:id="rId12"/>
            </p:custDataLst>
          </p:nvPr>
        </p:nvSpPr>
        <p:spPr>
          <a:xfrm>
            <a:off x="1233874" y="1677600"/>
            <a:ext cx="895985" cy="34925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lang="zh-CN" altLang="en-US" sz="1800" spc="177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第五版</a:t>
            </a:r>
            <a:endParaRPr lang="zh-CN" altLang="en-US" sz="1800" spc="177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大型架构演进过程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689860" y="2687955"/>
            <a:ext cx="7313930" cy="1097280"/>
            <a:chOff x="4236" y="2561"/>
            <a:chExt cx="24494" cy="2560"/>
          </a:xfrm>
        </p:grpSpPr>
        <p:sp>
          <p:nvSpPr>
            <p:cNvPr id="192" name="圆角矩形 191"/>
            <p:cNvSpPr/>
            <p:nvPr/>
          </p:nvSpPr>
          <p:spPr>
            <a:xfrm>
              <a:off x="4236" y="2561"/>
              <a:ext cx="11185" cy="2560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6526" y="3393"/>
              <a:ext cx="6684" cy="1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用户</a:t>
              </a:r>
              <a:r>
                <a:rPr lang="en-US" altLang="zh-CN"/>
                <a:t>/</a:t>
              </a:r>
              <a:r>
                <a:rPr lang="zh-CN" altLang="en-US"/>
                <a:t>订单</a:t>
              </a:r>
              <a:r>
                <a:rPr lang="en-US" altLang="zh-CN"/>
                <a:t>/</a:t>
              </a:r>
              <a:r>
                <a:rPr lang="zh-CN" altLang="en-US"/>
                <a:t>商品</a:t>
              </a: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7545" y="2561"/>
              <a:ext cx="11185" cy="2560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9835" y="3393"/>
              <a:ext cx="6684" cy="1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用户</a:t>
              </a:r>
              <a:r>
                <a:rPr lang="en-US" altLang="zh-CN"/>
                <a:t>/</a:t>
              </a:r>
              <a:r>
                <a:rPr lang="zh-CN" altLang="en-US"/>
                <a:t>订单</a:t>
              </a:r>
              <a:r>
                <a:rPr lang="en-US" altLang="zh-CN"/>
                <a:t>/</a:t>
              </a:r>
              <a:r>
                <a:rPr lang="zh-CN" altLang="en-US"/>
                <a:t>商品</a:t>
              </a:r>
              <a:endParaRPr lang="zh-CN" altLang="en-US"/>
            </a:p>
          </p:txBody>
        </p:sp>
      </p:grpSp>
      <p:cxnSp>
        <p:nvCxnSpPr>
          <p:cNvPr id="195" name="直接箭头连接符 194"/>
          <p:cNvCxnSpPr>
            <a:stCxn id="24" idx="2"/>
          </p:cNvCxnSpPr>
          <p:nvPr/>
        </p:nvCxnSpPr>
        <p:spPr>
          <a:xfrm flipH="1">
            <a:off x="2453005" y="4046220"/>
            <a:ext cx="3887470" cy="427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959735" y="2676525"/>
            <a:ext cx="182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应用服务器</a:t>
            </a:r>
            <a:endParaRPr lang="zh-CN" altLang="en-US"/>
          </a:p>
        </p:txBody>
      </p:sp>
      <p:cxnSp>
        <p:nvCxnSpPr>
          <p:cNvPr id="14" name="直接箭头连接符 13"/>
          <p:cNvCxnSpPr>
            <a:endCxn id="23" idx="0"/>
          </p:cNvCxnSpPr>
          <p:nvPr/>
        </p:nvCxnSpPr>
        <p:spPr>
          <a:xfrm flipH="1">
            <a:off x="5873750" y="4042410"/>
            <a:ext cx="541655" cy="528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043420" y="2676525"/>
            <a:ext cx="182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应用服务器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20090" y="5528945"/>
            <a:ext cx="10752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引入搜索引擎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2226310" y="2510790"/>
            <a:ext cx="8227695" cy="153543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394200" y="1287145"/>
            <a:ext cx="3582670" cy="752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负载均衡器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219190" y="2035175"/>
            <a:ext cx="5080" cy="551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4726940" y="4570730"/>
            <a:ext cx="1937385" cy="109347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柱形 21"/>
          <p:cNvSpPr/>
          <p:nvPr/>
        </p:nvSpPr>
        <p:spPr>
          <a:xfrm>
            <a:off x="4986020" y="4939030"/>
            <a:ext cx="1495425" cy="74295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DB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4885690" y="4570730"/>
            <a:ext cx="1976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读数据库服务器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1473835" y="4473575"/>
            <a:ext cx="2113915" cy="109347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柱形 25"/>
          <p:cNvSpPr/>
          <p:nvPr/>
        </p:nvSpPr>
        <p:spPr>
          <a:xfrm>
            <a:off x="1768475" y="4824095"/>
            <a:ext cx="1495425" cy="74295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DB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1611630" y="4500245"/>
            <a:ext cx="1976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写数据库服务器</a:t>
            </a:r>
            <a:endParaRPr lang="zh-CN" altLang="en-US"/>
          </a:p>
        </p:txBody>
      </p:sp>
      <p:cxnSp>
        <p:nvCxnSpPr>
          <p:cNvPr id="28" name="直接箭头连接符 27"/>
          <p:cNvCxnSpPr>
            <a:stCxn id="25" idx="3"/>
          </p:cNvCxnSpPr>
          <p:nvPr/>
        </p:nvCxnSpPr>
        <p:spPr>
          <a:xfrm flipV="1">
            <a:off x="3587750" y="5005705"/>
            <a:ext cx="1139190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535045" y="4652010"/>
            <a:ext cx="1191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数据同步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219440" y="4814570"/>
            <a:ext cx="1847850" cy="7080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搜索引擎集群</a:t>
            </a:r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7984490" y="4581525"/>
            <a:ext cx="2317750" cy="1174115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>
            <a:endCxn id="31" idx="0"/>
          </p:cNvCxnSpPr>
          <p:nvPr/>
        </p:nvCxnSpPr>
        <p:spPr>
          <a:xfrm>
            <a:off x="6757670" y="4051935"/>
            <a:ext cx="2385695" cy="529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698500" y="1287780"/>
            <a:ext cx="10974705" cy="515874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446777"/>
            <a:ext cx="720090" cy="411223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446777"/>
            <a:ext cx="720090" cy="411223"/>
          </a:xfrm>
          <a:prstGeom prst="rect">
            <a:avLst/>
          </a:prstGeom>
        </p:spPr>
      </p:pic>
      <p:grpSp>
        <p:nvGrpSpPr>
          <p:cNvPr id="188" name="组合 187"/>
          <p:cNvGrpSpPr/>
          <p:nvPr>
            <p:custDataLst>
              <p:tags r:id="rId9"/>
            </p:custDataLst>
          </p:nvPr>
        </p:nvGrpSpPr>
        <p:grpSpPr>
          <a:xfrm>
            <a:off x="1065530" y="1550035"/>
            <a:ext cx="1022350" cy="604520"/>
            <a:chOff x="1678" y="2441"/>
            <a:chExt cx="1610" cy="952"/>
          </a:xfrm>
        </p:grpSpPr>
        <p:sp>
          <p:nvSpPr>
            <p:cNvPr id="189" name="矩形 188"/>
            <p:cNvSpPr/>
            <p:nvPr>
              <p:custDataLst>
                <p:tags r:id="rId10"/>
              </p:custDataLst>
            </p:nvPr>
          </p:nvSpPr>
          <p:spPr>
            <a:xfrm>
              <a:off x="2288" y="2441"/>
              <a:ext cx="1000" cy="952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189"/>
            <p:cNvSpPr/>
            <p:nvPr>
              <p:custDataLst>
                <p:tags r:id="rId11"/>
              </p:custDataLst>
            </p:nvPr>
          </p:nvSpPr>
          <p:spPr>
            <a:xfrm>
              <a:off x="1678" y="2561"/>
              <a:ext cx="1445" cy="7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1" name="Title 6"/>
          <p:cNvSpPr txBox="1"/>
          <p:nvPr>
            <p:custDataLst>
              <p:tags r:id="rId12"/>
            </p:custDataLst>
          </p:nvPr>
        </p:nvSpPr>
        <p:spPr>
          <a:xfrm>
            <a:off x="1233874" y="1677600"/>
            <a:ext cx="895985" cy="34925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lang="zh-CN" altLang="en-US" sz="1800" spc="177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第六版</a:t>
            </a:r>
            <a:endParaRPr lang="zh-CN" altLang="en-US" sz="1800" spc="177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大型架构演进过程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689860" y="2687955"/>
            <a:ext cx="7313930" cy="1097280"/>
            <a:chOff x="4236" y="2561"/>
            <a:chExt cx="24494" cy="2560"/>
          </a:xfrm>
        </p:grpSpPr>
        <p:sp>
          <p:nvSpPr>
            <p:cNvPr id="192" name="圆角矩形 191"/>
            <p:cNvSpPr/>
            <p:nvPr/>
          </p:nvSpPr>
          <p:spPr>
            <a:xfrm>
              <a:off x="4236" y="2561"/>
              <a:ext cx="11185" cy="2560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6526" y="3393"/>
              <a:ext cx="6684" cy="1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用户</a:t>
              </a:r>
              <a:r>
                <a:rPr lang="en-US" altLang="zh-CN"/>
                <a:t>/</a:t>
              </a:r>
              <a:r>
                <a:rPr lang="zh-CN" altLang="en-US"/>
                <a:t>订单</a:t>
              </a:r>
              <a:r>
                <a:rPr lang="en-US" altLang="zh-CN"/>
                <a:t>/</a:t>
              </a:r>
              <a:r>
                <a:rPr lang="zh-CN" altLang="en-US"/>
                <a:t>商品</a:t>
              </a: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7545" y="2561"/>
              <a:ext cx="11185" cy="2560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9835" y="3393"/>
              <a:ext cx="6684" cy="1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用户</a:t>
              </a:r>
              <a:r>
                <a:rPr lang="en-US" altLang="zh-CN"/>
                <a:t>/</a:t>
              </a:r>
              <a:r>
                <a:rPr lang="zh-CN" altLang="en-US"/>
                <a:t>订单</a:t>
              </a:r>
              <a:r>
                <a:rPr lang="en-US" altLang="zh-CN"/>
                <a:t>/</a:t>
              </a:r>
              <a:r>
                <a:rPr lang="zh-CN" altLang="en-US"/>
                <a:t>商品</a:t>
              </a:r>
              <a:endParaRPr lang="zh-CN" altLang="en-US"/>
            </a:p>
          </p:txBody>
        </p:sp>
      </p:grpSp>
      <p:cxnSp>
        <p:nvCxnSpPr>
          <p:cNvPr id="195" name="直接箭头连接符 194"/>
          <p:cNvCxnSpPr>
            <a:stCxn id="24" idx="2"/>
            <a:endCxn id="27" idx="0"/>
          </p:cNvCxnSpPr>
          <p:nvPr/>
        </p:nvCxnSpPr>
        <p:spPr>
          <a:xfrm flipH="1">
            <a:off x="2599690" y="4046220"/>
            <a:ext cx="3740785" cy="1063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959735" y="2676525"/>
            <a:ext cx="182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应用服务器</a:t>
            </a:r>
            <a:endParaRPr lang="zh-CN" altLang="en-US"/>
          </a:p>
        </p:txBody>
      </p:sp>
      <p:cxnSp>
        <p:nvCxnSpPr>
          <p:cNvPr id="14" name="直接箭头连接符 13"/>
          <p:cNvCxnSpPr>
            <a:endCxn id="23" idx="0"/>
          </p:cNvCxnSpPr>
          <p:nvPr/>
        </p:nvCxnSpPr>
        <p:spPr>
          <a:xfrm flipH="1">
            <a:off x="5774055" y="4845050"/>
            <a:ext cx="526415" cy="353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043420" y="2676525"/>
            <a:ext cx="182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应用服务器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19455" y="6077585"/>
            <a:ext cx="10752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引入缓存机制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2226310" y="2510790"/>
            <a:ext cx="8227695" cy="153543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394200" y="1287145"/>
            <a:ext cx="3582670" cy="752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负载均衡器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219190" y="2035175"/>
            <a:ext cx="5080" cy="551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4726305" y="5172075"/>
            <a:ext cx="1937385" cy="109347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柱形 21"/>
          <p:cNvSpPr/>
          <p:nvPr/>
        </p:nvSpPr>
        <p:spPr>
          <a:xfrm>
            <a:off x="4947920" y="5522595"/>
            <a:ext cx="1495425" cy="74295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DB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4785995" y="5198745"/>
            <a:ext cx="1976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读数据库服务器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1452880" y="5083175"/>
            <a:ext cx="2113915" cy="109347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柱形 25"/>
          <p:cNvSpPr/>
          <p:nvPr/>
        </p:nvSpPr>
        <p:spPr>
          <a:xfrm>
            <a:off x="1768475" y="5433695"/>
            <a:ext cx="1495425" cy="74295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DB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1611630" y="5109845"/>
            <a:ext cx="1976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写数据库服务器</a:t>
            </a:r>
            <a:endParaRPr lang="zh-CN" altLang="en-US"/>
          </a:p>
        </p:txBody>
      </p:sp>
      <p:cxnSp>
        <p:nvCxnSpPr>
          <p:cNvPr id="28" name="直接箭头连接符 27"/>
          <p:cNvCxnSpPr>
            <a:stCxn id="25" idx="3"/>
          </p:cNvCxnSpPr>
          <p:nvPr/>
        </p:nvCxnSpPr>
        <p:spPr>
          <a:xfrm flipV="1">
            <a:off x="3566795" y="5615305"/>
            <a:ext cx="1139190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535045" y="5261610"/>
            <a:ext cx="1191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数据同步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771890" y="5424170"/>
            <a:ext cx="1847850" cy="7080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搜索引擎集群</a:t>
            </a:r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8536940" y="5191125"/>
            <a:ext cx="2317750" cy="1174115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>
            <a:endCxn id="31" idx="0"/>
          </p:cNvCxnSpPr>
          <p:nvPr/>
        </p:nvCxnSpPr>
        <p:spPr>
          <a:xfrm>
            <a:off x="8297545" y="4062095"/>
            <a:ext cx="1398270" cy="1129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5859145" y="4302760"/>
            <a:ext cx="1635125" cy="53213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缓存</a:t>
            </a:r>
            <a:endParaRPr lang="zh-CN" altLang="en-US"/>
          </a:p>
        </p:txBody>
      </p:sp>
      <p:cxnSp>
        <p:nvCxnSpPr>
          <p:cNvPr id="9" name="直接箭头连接符 8"/>
          <p:cNvCxnSpPr>
            <a:endCxn id="2" idx="0"/>
          </p:cNvCxnSpPr>
          <p:nvPr/>
        </p:nvCxnSpPr>
        <p:spPr>
          <a:xfrm flipH="1">
            <a:off x="6677025" y="4042410"/>
            <a:ext cx="95250" cy="260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8614410" y="1894205"/>
            <a:ext cx="2240280" cy="5137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uFillTx/>
                <a:sym typeface="+mn-ea"/>
              </a:rPr>
              <a:t>页面级缓存</a:t>
            </a:r>
            <a:endParaRPr lang="zh-CN" altLang="en-US">
              <a:solidFill>
                <a:schemeClr val="bg1"/>
              </a:solidFill>
              <a:uFillTx/>
              <a:sym typeface="+mn-ea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698500" y="1287780"/>
            <a:ext cx="10974705" cy="515874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446777"/>
            <a:ext cx="720090" cy="411223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446777"/>
            <a:ext cx="720090" cy="411223"/>
          </a:xfrm>
          <a:prstGeom prst="rect">
            <a:avLst/>
          </a:prstGeom>
        </p:spPr>
      </p:pic>
      <p:grpSp>
        <p:nvGrpSpPr>
          <p:cNvPr id="188" name="组合 187"/>
          <p:cNvGrpSpPr/>
          <p:nvPr>
            <p:custDataLst>
              <p:tags r:id="rId9"/>
            </p:custDataLst>
          </p:nvPr>
        </p:nvGrpSpPr>
        <p:grpSpPr>
          <a:xfrm>
            <a:off x="1065530" y="1550035"/>
            <a:ext cx="1022350" cy="604520"/>
            <a:chOff x="1678" y="2441"/>
            <a:chExt cx="1610" cy="952"/>
          </a:xfrm>
        </p:grpSpPr>
        <p:sp>
          <p:nvSpPr>
            <p:cNvPr id="189" name="矩形 188"/>
            <p:cNvSpPr/>
            <p:nvPr>
              <p:custDataLst>
                <p:tags r:id="rId10"/>
              </p:custDataLst>
            </p:nvPr>
          </p:nvSpPr>
          <p:spPr>
            <a:xfrm>
              <a:off x="2288" y="2441"/>
              <a:ext cx="1000" cy="952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189"/>
            <p:cNvSpPr/>
            <p:nvPr>
              <p:custDataLst>
                <p:tags r:id="rId11"/>
              </p:custDataLst>
            </p:nvPr>
          </p:nvSpPr>
          <p:spPr>
            <a:xfrm>
              <a:off x="1678" y="2561"/>
              <a:ext cx="1445" cy="7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1" name="Title 6"/>
          <p:cNvSpPr txBox="1"/>
          <p:nvPr>
            <p:custDataLst>
              <p:tags r:id="rId12"/>
            </p:custDataLst>
          </p:nvPr>
        </p:nvSpPr>
        <p:spPr>
          <a:xfrm>
            <a:off x="1233874" y="1677600"/>
            <a:ext cx="895985" cy="34925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lang="zh-CN" altLang="en-US" sz="1800" spc="177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第七版</a:t>
            </a:r>
            <a:endParaRPr lang="zh-CN" altLang="en-US" sz="1800" spc="177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大型架构演进过程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689860" y="2687955"/>
            <a:ext cx="7313930" cy="1097280"/>
            <a:chOff x="4236" y="2561"/>
            <a:chExt cx="24494" cy="2560"/>
          </a:xfrm>
        </p:grpSpPr>
        <p:sp>
          <p:nvSpPr>
            <p:cNvPr id="192" name="圆角矩形 191"/>
            <p:cNvSpPr/>
            <p:nvPr/>
          </p:nvSpPr>
          <p:spPr>
            <a:xfrm>
              <a:off x="4236" y="2561"/>
              <a:ext cx="11185" cy="2560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6526" y="3393"/>
              <a:ext cx="6684" cy="1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用户</a:t>
              </a:r>
              <a:r>
                <a:rPr lang="en-US" altLang="zh-CN"/>
                <a:t>/</a:t>
              </a:r>
              <a:r>
                <a:rPr lang="zh-CN" altLang="en-US"/>
                <a:t>订单</a:t>
              </a:r>
              <a:r>
                <a:rPr lang="en-US" altLang="zh-CN"/>
                <a:t>/</a:t>
              </a:r>
              <a:r>
                <a:rPr lang="zh-CN" altLang="en-US"/>
                <a:t>商品</a:t>
              </a: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7545" y="2561"/>
              <a:ext cx="11185" cy="2560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9835" y="3393"/>
              <a:ext cx="6684" cy="1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用户</a:t>
              </a:r>
              <a:r>
                <a:rPr lang="en-US" altLang="zh-CN"/>
                <a:t>/</a:t>
              </a:r>
              <a:r>
                <a:rPr lang="zh-CN" altLang="en-US"/>
                <a:t>订单</a:t>
              </a:r>
              <a:r>
                <a:rPr lang="en-US" altLang="zh-CN"/>
                <a:t>/</a:t>
              </a:r>
              <a:r>
                <a:rPr lang="zh-CN" altLang="en-US"/>
                <a:t>商品</a:t>
              </a:r>
              <a:endParaRPr lang="zh-CN" altLang="en-US"/>
            </a:p>
          </p:txBody>
        </p:sp>
      </p:grpSp>
      <p:cxnSp>
        <p:nvCxnSpPr>
          <p:cNvPr id="195" name="直接箭头连接符 194"/>
          <p:cNvCxnSpPr>
            <a:stCxn id="24" idx="2"/>
            <a:endCxn id="27" idx="0"/>
          </p:cNvCxnSpPr>
          <p:nvPr/>
        </p:nvCxnSpPr>
        <p:spPr>
          <a:xfrm flipH="1">
            <a:off x="2599690" y="4046220"/>
            <a:ext cx="3740785" cy="1063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959735" y="2676525"/>
            <a:ext cx="182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应用服务器</a:t>
            </a:r>
            <a:endParaRPr lang="zh-CN" altLang="en-US"/>
          </a:p>
        </p:txBody>
      </p:sp>
      <p:cxnSp>
        <p:nvCxnSpPr>
          <p:cNvPr id="14" name="直接箭头连接符 13"/>
          <p:cNvCxnSpPr>
            <a:endCxn id="23" idx="0"/>
          </p:cNvCxnSpPr>
          <p:nvPr/>
        </p:nvCxnSpPr>
        <p:spPr>
          <a:xfrm flipH="1">
            <a:off x="5774055" y="4845050"/>
            <a:ext cx="526415" cy="353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043420" y="2676525"/>
            <a:ext cx="182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应用服务器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19455" y="6365240"/>
            <a:ext cx="10752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数据库垂直</a:t>
            </a:r>
            <a:r>
              <a:rPr lang="en-US" altLang="zh-CN"/>
              <a:t>/</a:t>
            </a:r>
            <a:r>
              <a:rPr lang="zh-CN" altLang="en-US"/>
              <a:t>水平拆分，单表最大量尽量控制在</a:t>
            </a:r>
            <a:r>
              <a:rPr lang="en-US" altLang="zh-CN"/>
              <a:t>500w-1000w</a:t>
            </a:r>
            <a:r>
              <a:rPr lang="zh-CN" altLang="en-US"/>
              <a:t>之间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2226310" y="2510790"/>
            <a:ext cx="8227695" cy="153543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394200" y="1287145"/>
            <a:ext cx="3582670" cy="752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负载均衡器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219190" y="2035175"/>
            <a:ext cx="5080" cy="551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4726305" y="5172075"/>
            <a:ext cx="3571240" cy="109347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柱形 21"/>
          <p:cNvSpPr/>
          <p:nvPr/>
        </p:nvSpPr>
        <p:spPr>
          <a:xfrm>
            <a:off x="4947920" y="5522595"/>
            <a:ext cx="741680" cy="74295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785995" y="5198745"/>
            <a:ext cx="1976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读数据库服务器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781050" y="5083175"/>
            <a:ext cx="2785745" cy="109347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柱形 25"/>
          <p:cNvSpPr/>
          <p:nvPr/>
        </p:nvSpPr>
        <p:spPr>
          <a:xfrm>
            <a:off x="1768475" y="5433695"/>
            <a:ext cx="720725" cy="74295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订单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611630" y="5109845"/>
            <a:ext cx="1976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写数据库服务器</a:t>
            </a:r>
            <a:endParaRPr lang="zh-CN" altLang="en-US"/>
          </a:p>
        </p:txBody>
      </p:sp>
      <p:cxnSp>
        <p:nvCxnSpPr>
          <p:cNvPr id="28" name="直接箭头连接符 27"/>
          <p:cNvCxnSpPr>
            <a:stCxn id="25" idx="3"/>
          </p:cNvCxnSpPr>
          <p:nvPr/>
        </p:nvCxnSpPr>
        <p:spPr>
          <a:xfrm flipV="1">
            <a:off x="3566795" y="5615305"/>
            <a:ext cx="1139190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535045" y="5261610"/>
            <a:ext cx="1191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数据同步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695815" y="4939665"/>
            <a:ext cx="1847850" cy="7080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搜索引擎集群</a:t>
            </a:r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9460865" y="4706620"/>
            <a:ext cx="2317750" cy="1174115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8533765" y="4062095"/>
            <a:ext cx="2075815" cy="644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5859145" y="4302760"/>
            <a:ext cx="1635125" cy="53213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缓存</a:t>
            </a:r>
            <a:endParaRPr lang="zh-CN" altLang="en-US"/>
          </a:p>
        </p:txBody>
      </p:sp>
      <p:cxnSp>
        <p:nvCxnSpPr>
          <p:cNvPr id="9" name="直接箭头连接符 8"/>
          <p:cNvCxnSpPr>
            <a:endCxn id="2" idx="0"/>
          </p:cNvCxnSpPr>
          <p:nvPr/>
        </p:nvCxnSpPr>
        <p:spPr>
          <a:xfrm flipH="1">
            <a:off x="6677025" y="4042410"/>
            <a:ext cx="95250" cy="260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8614410" y="1894205"/>
            <a:ext cx="2240280" cy="5137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uFillTx/>
                <a:sym typeface="+mn-ea"/>
              </a:rPr>
              <a:t>页面级缓存</a:t>
            </a:r>
            <a:endParaRPr lang="zh-CN" altLang="en-US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18" name="圆柱形 17"/>
          <p:cNvSpPr/>
          <p:nvPr/>
        </p:nvSpPr>
        <p:spPr>
          <a:xfrm>
            <a:off x="890905" y="5433695"/>
            <a:ext cx="720725" cy="74295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20" name="圆柱形 19"/>
          <p:cNvSpPr/>
          <p:nvPr/>
        </p:nvSpPr>
        <p:spPr>
          <a:xfrm>
            <a:off x="2653030" y="5433695"/>
            <a:ext cx="720725" cy="74295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商品</a:t>
            </a:r>
            <a:endParaRPr lang="zh-CN" altLang="en-US"/>
          </a:p>
        </p:txBody>
      </p:sp>
      <p:sp>
        <p:nvSpPr>
          <p:cNvPr id="35" name="圆柱形 34"/>
          <p:cNvSpPr/>
          <p:nvPr/>
        </p:nvSpPr>
        <p:spPr>
          <a:xfrm>
            <a:off x="5850890" y="5522595"/>
            <a:ext cx="741680" cy="74295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订单</a:t>
            </a:r>
            <a:endParaRPr lang="zh-CN" altLang="en-US"/>
          </a:p>
        </p:txBody>
      </p:sp>
      <p:sp>
        <p:nvSpPr>
          <p:cNvPr id="36" name="圆柱形 35"/>
          <p:cNvSpPr/>
          <p:nvPr/>
        </p:nvSpPr>
        <p:spPr>
          <a:xfrm>
            <a:off x="6772275" y="5522595"/>
            <a:ext cx="741680" cy="74295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商品</a:t>
            </a:r>
            <a:endParaRPr lang="zh-CN" altLang="en-US"/>
          </a:p>
        </p:txBody>
      </p:sp>
    </p:spTree>
    <p:custDataLst>
      <p:tags r:id="rId1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698500" y="1278255"/>
            <a:ext cx="10974705" cy="515874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446777"/>
            <a:ext cx="720090" cy="411223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446777"/>
            <a:ext cx="720090" cy="411223"/>
          </a:xfrm>
          <a:prstGeom prst="rect">
            <a:avLst/>
          </a:prstGeom>
        </p:spPr>
      </p:pic>
      <p:grpSp>
        <p:nvGrpSpPr>
          <p:cNvPr id="188" name="组合 187"/>
          <p:cNvGrpSpPr/>
          <p:nvPr>
            <p:custDataLst>
              <p:tags r:id="rId9"/>
            </p:custDataLst>
          </p:nvPr>
        </p:nvGrpSpPr>
        <p:grpSpPr>
          <a:xfrm>
            <a:off x="1065530" y="1550035"/>
            <a:ext cx="1022350" cy="604520"/>
            <a:chOff x="1678" y="2441"/>
            <a:chExt cx="1610" cy="952"/>
          </a:xfrm>
        </p:grpSpPr>
        <p:sp>
          <p:nvSpPr>
            <p:cNvPr id="189" name="矩形 188"/>
            <p:cNvSpPr/>
            <p:nvPr>
              <p:custDataLst>
                <p:tags r:id="rId10"/>
              </p:custDataLst>
            </p:nvPr>
          </p:nvSpPr>
          <p:spPr>
            <a:xfrm>
              <a:off x="2288" y="2441"/>
              <a:ext cx="1000" cy="952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189"/>
            <p:cNvSpPr/>
            <p:nvPr>
              <p:custDataLst>
                <p:tags r:id="rId11"/>
              </p:custDataLst>
            </p:nvPr>
          </p:nvSpPr>
          <p:spPr>
            <a:xfrm>
              <a:off x="1678" y="2561"/>
              <a:ext cx="1445" cy="7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1" name="Title 6"/>
          <p:cNvSpPr txBox="1"/>
          <p:nvPr>
            <p:custDataLst>
              <p:tags r:id="rId12"/>
            </p:custDataLst>
          </p:nvPr>
        </p:nvSpPr>
        <p:spPr>
          <a:xfrm>
            <a:off x="1233874" y="1677600"/>
            <a:ext cx="895985" cy="34925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lang="zh-CN" altLang="en-US" sz="1800" spc="177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第八版</a:t>
            </a:r>
            <a:endParaRPr lang="zh-CN" altLang="en-US" sz="1800" spc="177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大型架构演进过程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2" name="圆角矩形 191"/>
          <p:cNvSpPr/>
          <p:nvPr/>
        </p:nvSpPr>
        <p:spPr>
          <a:xfrm>
            <a:off x="2689860" y="2097405"/>
            <a:ext cx="1414145" cy="926465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2953385" y="2454275"/>
            <a:ext cx="1021080" cy="46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837805" y="2097405"/>
            <a:ext cx="1694815" cy="92583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296910" y="2454275"/>
            <a:ext cx="1036320" cy="46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商品</a:t>
            </a:r>
            <a:endParaRPr lang="zh-CN" altLang="en-US"/>
          </a:p>
        </p:txBody>
      </p:sp>
      <p:cxnSp>
        <p:nvCxnSpPr>
          <p:cNvPr id="195" name="直接箭头连接符 194"/>
          <p:cNvCxnSpPr>
            <a:stCxn id="24" idx="2"/>
            <a:endCxn id="27" idx="0"/>
          </p:cNvCxnSpPr>
          <p:nvPr/>
        </p:nvCxnSpPr>
        <p:spPr>
          <a:xfrm flipH="1">
            <a:off x="2599690" y="4046220"/>
            <a:ext cx="4305300" cy="1063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799080" y="2097405"/>
            <a:ext cx="182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应用服务器</a:t>
            </a:r>
            <a:endParaRPr lang="zh-CN" altLang="en-US"/>
          </a:p>
        </p:txBody>
      </p:sp>
      <p:cxnSp>
        <p:nvCxnSpPr>
          <p:cNvPr id="14" name="直接箭头连接符 13"/>
          <p:cNvCxnSpPr>
            <a:endCxn id="23" idx="0"/>
          </p:cNvCxnSpPr>
          <p:nvPr/>
        </p:nvCxnSpPr>
        <p:spPr>
          <a:xfrm flipH="1">
            <a:off x="5774055" y="4845050"/>
            <a:ext cx="526415" cy="353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901940" y="2097405"/>
            <a:ext cx="1630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应用服务器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19455" y="6365240"/>
            <a:ext cx="10752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应用按照领域做拆分，</a:t>
            </a:r>
            <a:r>
              <a:rPr lang="en-US" altLang="zh-CN"/>
              <a:t>SOA</a:t>
            </a:r>
            <a:r>
              <a:rPr lang="zh-CN" altLang="en-US"/>
              <a:t>面向服务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2226310" y="2078355"/>
            <a:ext cx="9356725" cy="1967865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394200" y="1287145"/>
            <a:ext cx="3582670" cy="3898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负载均衡器</a:t>
            </a:r>
            <a:endParaRPr lang="zh-CN" altLang="en-US"/>
          </a:p>
        </p:txBody>
      </p:sp>
      <p:cxnSp>
        <p:nvCxnSpPr>
          <p:cNvPr id="17" name="直接箭头连接符 16"/>
          <p:cNvCxnSpPr>
            <a:stCxn id="11" idx="2"/>
          </p:cNvCxnSpPr>
          <p:nvPr/>
        </p:nvCxnSpPr>
        <p:spPr>
          <a:xfrm>
            <a:off x="6185535" y="1677035"/>
            <a:ext cx="0" cy="408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4726305" y="5172075"/>
            <a:ext cx="3571240" cy="109347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柱形 21"/>
          <p:cNvSpPr/>
          <p:nvPr/>
        </p:nvSpPr>
        <p:spPr>
          <a:xfrm>
            <a:off x="4947920" y="5522595"/>
            <a:ext cx="741680" cy="74295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785995" y="5198745"/>
            <a:ext cx="1976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读数据库服务器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781050" y="5083175"/>
            <a:ext cx="2785745" cy="109347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柱形 25"/>
          <p:cNvSpPr/>
          <p:nvPr/>
        </p:nvSpPr>
        <p:spPr>
          <a:xfrm>
            <a:off x="1768475" y="5433695"/>
            <a:ext cx="720725" cy="74295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订单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611630" y="5109845"/>
            <a:ext cx="1976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写数据库服务器</a:t>
            </a:r>
            <a:endParaRPr lang="zh-CN" altLang="en-US"/>
          </a:p>
        </p:txBody>
      </p:sp>
      <p:cxnSp>
        <p:nvCxnSpPr>
          <p:cNvPr id="28" name="直接箭头连接符 27"/>
          <p:cNvCxnSpPr>
            <a:stCxn id="25" idx="3"/>
          </p:cNvCxnSpPr>
          <p:nvPr/>
        </p:nvCxnSpPr>
        <p:spPr>
          <a:xfrm flipV="1">
            <a:off x="3566795" y="5615305"/>
            <a:ext cx="1139190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535045" y="5261610"/>
            <a:ext cx="1191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数据同步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695815" y="4939665"/>
            <a:ext cx="1847850" cy="7080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搜索引擎集群</a:t>
            </a:r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9460865" y="4706620"/>
            <a:ext cx="2317750" cy="1174115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8533765" y="4062095"/>
            <a:ext cx="2075815" cy="644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5859145" y="4302760"/>
            <a:ext cx="1635125" cy="53213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缓存</a:t>
            </a:r>
            <a:endParaRPr lang="zh-CN" altLang="en-US"/>
          </a:p>
        </p:txBody>
      </p:sp>
      <p:cxnSp>
        <p:nvCxnSpPr>
          <p:cNvPr id="9" name="直接箭头连接符 8"/>
          <p:cNvCxnSpPr>
            <a:endCxn id="2" idx="0"/>
          </p:cNvCxnSpPr>
          <p:nvPr/>
        </p:nvCxnSpPr>
        <p:spPr>
          <a:xfrm flipH="1">
            <a:off x="6677025" y="4042410"/>
            <a:ext cx="95250" cy="260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8451215" y="1287780"/>
            <a:ext cx="2240280" cy="5137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uFillTx/>
                <a:sym typeface="+mn-ea"/>
              </a:rPr>
              <a:t>页面级缓存</a:t>
            </a:r>
            <a:endParaRPr lang="zh-CN" altLang="en-US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18" name="圆柱形 17"/>
          <p:cNvSpPr/>
          <p:nvPr/>
        </p:nvSpPr>
        <p:spPr>
          <a:xfrm>
            <a:off x="890905" y="5433695"/>
            <a:ext cx="720725" cy="74295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20" name="圆柱形 19"/>
          <p:cNvSpPr/>
          <p:nvPr/>
        </p:nvSpPr>
        <p:spPr>
          <a:xfrm>
            <a:off x="2653030" y="5433695"/>
            <a:ext cx="720725" cy="74295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商品</a:t>
            </a:r>
            <a:endParaRPr lang="zh-CN" altLang="en-US"/>
          </a:p>
        </p:txBody>
      </p:sp>
      <p:sp>
        <p:nvSpPr>
          <p:cNvPr id="35" name="圆柱形 34"/>
          <p:cNvSpPr/>
          <p:nvPr/>
        </p:nvSpPr>
        <p:spPr>
          <a:xfrm>
            <a:off x="5850890" y="5522595"/>
            <a:ext cx="741680" cy="74295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订单</a:t>
            </a:r>
            <a:endParaRPr lang="zh-CN" altLang="en-US"/>
          </a:p>
        </p:txBody>
      </p:sp>
      <p:sp>
        <p:nvSpPr>
          <p:cNvPr id="36" name="圆柱形 35"/>
          <p:cNvSpPr/>
          <p:nvPr/>
        </p:nvSpPr>
        <p:spPr>
          <a:xfrm>
            <a:off x="6772275" y="5522595"/>
            <a:ext cx="741680" cy="74295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商品</a:t>
            </a:r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5067300" y="2097405"/>
            <a:ext cx="1414145" cy="926465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330190" y="2454275"/>
            <a:ext cx="1021080" cy="46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订单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175885" y="2097405"/>
            <a:ext cx="182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应用服务器</a:t>
            </a: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3082925" y="3329940"/>
            <a:ext cx="1421765" cy="46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用户服务</a:t>
            </a:r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655945" y="3329940"/>
            <a:ext cx="1346200" cy="46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订单服务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8199120" y="3329940"/>
            <a:ext cx="1333500" cy="46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商品服务</a:t>
            </a:r>
            <a:endParaRPr lang="zh-CN" altLang="en-US"/>
          </a:p>
        </p:txBody>
      </p:sp>
      <p:cxnSp>
        <p:nvCxnSpPr>
          <p:cNvPr id="43" name="直接箭头连接符 42"/>
          <p:cNvCxnSpPr>
            <a:stCxn id="192" idx="2"/>
            <a:endCxn id="38" idx="0"/>
          </p:cNvCxnSpPr>
          <p:nvPr/>
        </p:nvCxnSpPr>
        <p:spPr>
          <a:xfrm>
            <a:off x="3397250" y="3023870"/>
            <a:ext cx="396875" cy="30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41" idx="0"/>
          </p:cNvCxnSpPr>
          <p:nvPr/>
        </p:nvCxnSpPr>
        <p:spPr>
          <a:xfrm>
            <a:off x="3446145" y="3028315"/>
            <a:ext cx="2882900" cy="301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3" idx="2"/>
          </p:cNvCxnSpPr>
          <p:nvPr/>
        </p:nvCxnSpPr>
        <p:spPr>
          <a:xfrm>
            <a:off x="5774690" y="3023870"/>
            <a:ext cx="531495" cy="30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42" idx="0"/>
          </p:cNvCxnSpPr>
          <p:nvPr/>
        </p:nvCxnSpPr>
        <p:spPr>
          <a:xfrm>
            <a:off x="5804535" y="3038475"/>
            <a:ext cx="3061335" cy="291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2" idx="2"/>
          </p:cNvCxnSpPr>
          <p:nvPr/>
        </p:nvCxnSpPr>
        <p:spPr>
          <a:xfrm flipH="1">
            <a:off x="6316345" y="3023235"/>
            <a:ext cx="2369185" cy="276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2" idx="2"/>
            <a:endCxn id="42" idx="0"/>
          </p:cNvCxnSpPr>
          <p:nvPr/>
        </p:nvCxnSpPr>
        <p:spPr>
          <a:xfrm>
            <a:off x="8685530" y="3023235"/>
            <a:ext cx="180340" cy="306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9744710" y="2097405"/>
            <a:ext cx="1694815" cy="92583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0203815" y="2454275"/>
            <a:ext cx="1036320" cy="46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商品</a:t>
            </a:r>
            <a:r>
              <a:rPr lang="en-US" altLang="zh-CN"/>
              <a:t>N...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9808845" y="2097405"/>
            <a:ext cx="1630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应用集群节点</a:t>
            </a:r>
            <a:endParaRPr lang="zh-CN" altLang="en-US"/>
          </a:p>
        </p:txBody>
      </p:sp>
    </p:spTree>
    <p:custDataLst>
      <p:tags r:id="rId1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446777"/>
            <a:ext cx="720090" cy="411223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446777"/>
            <a:ext cx="720090" cy="411223"/>
          </a:xfrm>
          <a:prstGeom prst="rect">
            <a:avLst/>
          </a:prstGeom>
        </p:spPr>
      </p:pic>
      <p:sp>
        <p:nvSpPr>
          <p:cNvPr id="5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架构概览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1825" y="1017270"/>
            <a:ext cx="5848350" cy="512445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6998" y="2750185"/>
            <a:ext cx="2560955" cy="135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8667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kern="0" spc="20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</a:t>
            </a:r>
            <a:endParaRPr kumimoji="0" lang="en-US" altLang="zh-CN" sz="4800" b="0" i="0" kern="0" spc="20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350453" y="2750820"/>
            <a:ext cx="212090" cy="1356995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323982" rIns="899951" anchor="ctr">
            <a:normAutofit/>
          </a:bodyPr>
          <a:p>
            <a:pPr marL="0" marR="0" lvl="0" indent="0" algn="l" defTabSz="8667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kern="0" spc="20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/>
        <p:txBody>
          <a:bodyPr vert="horz" wrap="square" lIns="0" tIns="0" rIns="0" bIns="0" rtlCol="0">
            <a:normAutofit/>
          </a:bodyPr>
          <a:lstStyle/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/>
              <a:t>网络协议与非阻塞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ctrTitle" idx="14"/>
            <p:custDataLst>
              <p:tags r:id="rId4"/>
            </p:custDataLst>
          </p:nvPr>
        </p:nvSpPr>
        <p:spPr/>
        <p:txBody>
          <a:bodyPr vert="horz" wrap="square" lIns="0" tIns="0" rIns="0" bIns="0" rtlCol="0" anchor="b" anchorCtr="0">
            <a:normAutofit fontScale="90000"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/>
              <a:t>分布式通讯协议分析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446777"/>
            <a:ext cx="720090" cy="411223"/>
          </a:xfrm>
          <a:prstGeom prst="rect">
            <a:avLst/>
          </a:prstGeom>
        </p:spPr>
      </p:pic>
      <p:pic>
        <p:nvPicPr>
          <p:cNvPr id="12" name="图片 11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446777"/>
            <a:ext cx="720090" cy="411223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6400203" y="1591374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ICMP:控制报文协议</a:t>
            </a:r>
            <a:endParaRPr kumimoji="1" lang="zh-CN" altLang="en-US" sz="1600" b="1" i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IGMP:internet组管理协议</a:t>
            </a:r>
            <a:endParaRPr kumimoji="1" lang="zh-CN" altLang="en-US" sz="1600" b="1" i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ARP:地址解析协议</a:t>
            </a:r>
            <a:endParaRPr kumimoji="1" lang="zh-CN" altLang="en-US" sz="1600" b="1" i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RARP:反向地址转化协议</a:t>
            </a:r>
            <a:endParaRPr kumimoji="1" lang="zh-CN" altLang="en-US" sz="1600" b="1" i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折角形 33"/>
          <p:cNvSpPr/>
          <p:nvPr>
            <p:custDataLst>
              <p:tags r:id="rId9"/>
            </p:custDataLst>
          </p:nvPr>
        </p:nvSpPr>
        <p:spPr>
          <a:xfrm>
            <a:off x="609036" y="1591374"/>
            <a:ext cx="5182845" cy="3960956"/>
          </a:xfrm>
          <a:prstGeom prst="foldedCorner">
            <a:avLst>
              <a:gd name="adj" fmla="val 16445"/>
            </a:avLst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任意多边形 8"/>
          <p:cNvSpPr/>
          <p:nvPr>
            <p:custDataLst>
              <p:tags r:id="rId10"/>
            </p:custDataLst>
          </p:nvPr>
        </p:nvSpPr>
        <p:spPr>
          <a:xfrm>
            <a:off x="918565" y="1591374"/>
            <a:ext cx="462915" cy="664845"/>
          </a:xfrm>
          <a:custGeom>
            <a:avLst/>
            <a:gdLst>
              <a:gd name="connsiteX0" fmla="*/ 0 w 1500"/>
              <a:gd name="connsiteY0" fmla="*/ 0 h 1449"/>
              <a:gd name="connsiteX1" fmla="*/ 1500 w 1500"/>
              <a:gd name="connsiteY1" fmla="*/ 0 h 1449"/>
              <a:gd name="connsiteX2" fmla="*/ 1500 w 1500"/>
              <a:gd name="connsiteY2" fmla="*/ 1449 h 1449"/>
              <a:gd name="connsiteX3" fmla="*/ 768 w 1500"/>
              <a:gd name="connsiteY3" fmla="*/ 1098 h 1449"/>
              <a:gd name="connsiteX4" fmla="*/ 0 w 1500"/>
              <a:gd name="connsiteY4" fmla="*/ 1449 h 1449"/>
              <a:gd name="connsiteX5" fmla="*/ 0 w 1500"/>
              <a:gd name="connsiteY5" fmla="*/ 0 h 1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0" h="1449">
                <a:moveTo>
                  <a:pt x="0" y="0"/>
                </a:moveTo>
                <a:lnTo>
                  <a:pt x="1500" y="0"/>
                </a:lnTo>
                <a:lnTo>
                  <a:pt x="1500" y="1449"/>
                </a:lnTo>
                <a:lnTo>
                  <a:pt x="768" y="1098"/>
                </a:lnTo>
                <a:lnTo>
                  <a:pt x="0" y="14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Title 6"/>
          <p:cNvSpPr txBox="1"/>
          <p:nvPr>
            <p:custDataLst>
              <p:tags r:id="rId1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TCP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五层模型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2" descr="http://images.cnitblog.com/blog/349217/201312/05230830-04807bb739954461a8bfc7513707f253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8528" y="2057400"/>
            <a:ext cx="3876675" cy="27432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首先，对于TCP通信来说，每个TCP Socket的内核中都有一个发送缓冲区和一个接收缓冲区，TCP的全双工的工作模式及TCP的滑动窗口就是依赖于这两个独立的Buffer和该Buffer的填充状态</a:t>
            </a:r>
            <a:endParaRPr lang="zh-CN" altLang="en-US"/>
          </a:p>
          <a:p>
            <a:r>
              <a:rPr lang="zh-CN" altLang="en-US"/>
              <a:t>接收缓冲区把数据缓存到内核，若应用进程一直没有调用Socket的read方法进行读取，那么该数据会一直被缓存在接收缓冲区内。不管进程是否读取Socket，对端发来的数据都会经过内核接收并缓存到Socket的内核接收缓冲区。read所要做的工作，就是把内核接收缓冲区中的数据复制到应用层用户的Buffer里。</a:t>
            </a:r>
            <a:endParaRPr lang="zh-CN" altLang="en-US"/>
          </a:p>
          <a:p>
            <a:r>
              <a:rPr lang="zh-CN" altLang="en-US"/>
              <a:t>进程调用Socket的send发送数据的时候，一般情况下是讲数据从应用层用户的Buffer里复制到Socket的内核发送缓冲区，然后send就会在上层返回。换句话说，send返回时，数据不一定会被发送到对端。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446777"/>
            <a:ext cx="720090" cy="411223"/>
          </a:xfrm>
          <a:prstGeom prst="rect">
            <a:avLst/>
          </a:prstGeom>
        </p:spPr>
      </p:pic>
      <p:pic>
        <p:nvPicPr>
          <p:cNvPr id="12" name="图片 11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446777"/>
            <a:ext cx="720090" cy="411223"/>
          </a:xfrm>
          <a:prstGeom prst="rect">
            <a:avLst/>
          </a:prstGeom>
        </p:spPr>
      </p:pic>
      <p:sp>
        <p:nvSpPr>
          <p:cNvPr id="19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TCP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通讯原理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占位符 7"/>
          <p:cNvPicPr>
            <a:picLocks noChangeAspect="1"/>
          </p:cNvPicPr>
          <p:nvPr>
            <p:ph type="pic" idx="1"/>
          </p:nvPr>
        </p:nvPicPr>
        <p:blipFill>
          <a:blip r:embed="rId9"/>
          <a:stretch>
            <a:fillRect/>
          </a:stretch>
        </p:blipFill>
        <p:spPr>
          <a:xfrm>
            <a:off x="165735" y="1392555"/>
            <a:ext cx="5787390" cy="432625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3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37" name="文本占位符 36"/>
          <p:cNvSpPr>
            <a:spLocks noGrp="1"/>
          </p:cNvSpPr>
          <p:nvPr>
            <p:ph type="body" sz="half" idx="2"/>
          </p:nvPr>
        </p:nvSpPr>
        <p:spPr>
          <a:xfrm>
            <a:off x="669925" y="952500"/>
            <a:ext cx="10852150" cy="5388610"/>
          </a:xfrm>
        </p:spPr>
        <p:txBody>
          <a:bodyPr>
            <a:normAutofit lnSpcReduction="10000"/>
          </a:bodyPr>
          <a:p>
            <a:r>
              <a:rPr lang="zh-CN" altLang="en-US"/>
              <a:t>发送方和接收方都会维护一个数据帧的序列，这个序列被称作窗口。发送方的窗口大小由接收方确认，目的是控制发送速度，以免接收方的缓存不够大导致溢出，同时控制流量也可以避免网络拥塞。下面图中的4,5,6号数据帧已经被发送出去，但是未收到关联的ACK，7,8,9帧则是等待发送。可以看出发送端的窗口大小为6，这是由接受端告知的（事实上必须考虑拥塞窗口cwnd，这里暂且考虑cwnd&gt;rwnd）。此时如果发送端收到4号ACK，则窗口的左边缘向右收缩，窗口的右边缘则向右扩展，此时窗口就向前“滑动了”，即数据帧10也可以被发送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明白了Socket读写数据的底层原理，我们就很容易理解“阻塞模式”：对于读取Socket数据的过程而言，如果接收缓冲区为空，则调用Socket的read方法的线程会阻塞，直到有数据进入接收缓冲区；而对于写数据到Socket中的线程来说，如果待发送的数据长度大于发送缓冲区空余长度，则会阻塞在write方法上，等待发送缓冲区的报文被发送到网络上，然后继续发送下一段数据，循环上述过程直到数据都被写入到发送缓冲区为止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446777"/>
            <a:ext cx="720090" cy="411223"/>
          </a:xfrm>
          <a:prstGeom prst="rect">
            <a:avLst/>
          </a:prstGeom>
        </p:spPr>
      </p:pic>
      <p:pic>
        <p:nvPicPr>
          <p:cNvPr id="12" name="图片 11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446777"/>
            <a:ext cx="720090" cy="411223"/>
          </a:xfrm>
          <a:prstGeom prst="rect">
            <a:avLst/>
          </a:prstGeom>
        </p:spPr>
      </p:pic>
      <p:sp>
        <p:nvSpPr>
          <p:cNvPr id="19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什么是滑动窗口协议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9" name="图片 10" descr="点击看大图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54275" y="2770505"/>
            <a:ext cx="6019800" cy="17526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0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3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37" name="文本占位符 36"/>
          <p:cNvSpPr>
            <a:spLocks noGrp="1"/>
          </p:cNvSpPr>
          <p:nvPr>
            <p:ph type="body" sz="half" idx="2"/>
          </p:nvPr>
        </p:nvSpPr>
        <p:spPr>
          <a:xfrm>
            <a:off x="669925" y="952500"/>
            <a:ext cx="10852150" cy="5388610"/>
          </a:xfrm>
        </p:spPr>
        <p:txBody>
          <a:bodyPr>
            <a:normAutofit lnSpcReduction="10000"/>
          </a:bodyPr>
          <a:p>
            <a:r>
              <a:rPr lang="zh-CN" altLang="en-US"/>
              <a:t>从前面分析的过程来看，传统的Socket阻塞模式直接导致每个Socket都必须绑定一个线程来操作数据，参与通信的任意一方如果处理数据的速度较慢，会直接拖累到另一方，导致另一方的线程不得不浪费大量的时间在I/O等待上，所以这就是Socket阻塞模式的“缺陷”。但是这种模式在少量的TCP连接通信的情况下，双方都可以快速的传输数据，这个时候的性能是最高的。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446777"/>
            <a:ext cx="720090" cy="411223"/>
          </a:xfrm>
          <a:prstGeom prst="rect">
            <a:avLst/>
          </a:prstGeom>
        </p:spPr>
      </p:pic>
      <p:pic>
        <p:nvPicPr>
          <p:cNvPr id="12" name="图片 11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446777"/>
            <a:ext cx="720090" cy="411223"/>
          </a:xfrm>
          <a:prstGeom prst="rect">
            <a:avLst/>
          </a:prstGeom>
        </p:spPr>
      </p:pic>
      <p:sp>
        <p:nvSpPr>
          <p:cNvPr id="19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传统的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socket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是阻塞模式 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BIO</a:t>
            </a:r>
            <a:endParaRPr altLang="zh-CN" sz="3200" b="1" spc="15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330" y="2363470"/>
            <a:ext cx="5978525" cy="39776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59245" y="2219960"/>
            <a:ext cx="4923790" cy="426529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/>
          <p:nvPr>
            <p:custDataLst>
              <p:tags r:id="rId1"/>
            </p:custDataLst>
          </p:nvPr>
        </p:nvSpPr>
        <p:spPr>
          <a:xfrm>
            <a:off x="2629852" y="1736090"/>
            <a:ext cx="487680" cy="583565"/>
          </a:xfrm>
          <a:prstGeom prst="rect">
            <a:avLst/>
          </a:prstGeom>
          <a:noFill/>
        </p:spPr>
        <p:txBody>
          <a:bodyPr wrap="square" rtlCol="0">
            <a:normAutofit fontScale="90000"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32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1.</a:t>
            </a:r>
            <a:endParaRPr lang="en-US" altLang="zh-CN" sz="32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180397" y="1676400"/>
            <a:ext cx="43497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lnSpcReduction="20000"/>
          </a:bodyPr>
          <a:p>
            <a:r>
              <a:rPr lang="zh-CN" altLang="en-US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添加标题</a:t>
            </a:r>
            <a:endParaRPr lang="zh-CN" altLang="en-US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3180397" y="2030730"/>
            <a:ext cx="4349750" cy="6534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单击此处添加文本具体内容，简明扼要的阐述您的观点。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5"/>
          <p:cNvSpPr txBox="1"/>
          <p:nvPr>
            <p:custDataLst>
              <p:tags r:id="rId4"/>
            </p:custDataLst>
          </p:nvPr>
        </p:nvSpPr>
        <p:spPr>
          <a:xfrm>
            <a:off x="2629852" y="2934970"/>
            <a:ext cx="487680" cy="583565"/>
          </a:xfrm>
          <a:prstGeom prst="rect">
            <a:avLst/>
          </a:prstGeom>
          <a:noFill/>
        </p:spPr>
        <p:txBody>
          <a:bodyPr wrap="square" rtlCol="0">
            <a:normAutofit fontScale="90000"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32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2.</a:t>
            </a:r>
            <a:endParaRPr lang="en-US" altLang="zh-CN" sz="32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3180397" y="2875280"/>
            <a:ext cx="43497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lnSpcReduction="20000"/>
          </a:bodyPr>
          <a:p>
            <a:r>
              <a:rPr lang="zh-CN" altLang="en-US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添加标题</a:t>
            </a:r>
            <a:endParaRPr lang="zh-CN" altLang="en-US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3180397" y="3229610"/>
            <a:ext cx="4349750" cy="6534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单击此处添加文本具体内容，简明扼要的阐述您的观点。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文本框 5"/>
          <p:cNvSpPr txBox="1"/>
          <p:nvPr>
            <p:custDataLst>
              <p:tags r:id="rId7"/>
            </p:custDataLst>
          </p:nvPr>
        </p:nvSpPr>
        <p:spPr>
          <a:xfrm>
            <a:off x="2629852" y="4133850"/>
            <a:ext cx="487680" cy="583565"/>
          </a:xfrm>
          <a:prstGeom prst="rect">
            <a:avLst/>
          </a:prstGeom>
          <a:noFill/>
        </p:spPr>
        <p:txBody>
          <a:bodyPr wrap="square" rtlCol="0">
            <a:normAutofit fontScale="90000"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32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3.</a:t>
            </a:r>
            <a:endParaRPr lang="en-US" altLang="zh-CN" sz="32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3180397" y="4074160"/>
            <a:ext cx="43497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lnSpcReduction="20000"/>
          </a:bodyPr>
          <a:p>
            <a:r>
              <a:rPr lang="zh-CN" altLang="en-US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添加标题</a:t>
            </a:r>
            <a:endParaRPr lang="zh-CN" altLang="en-US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3180397" y="4428490"/>
            <a:ext cx="4349750" cy="6534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单击此处添加文本具体内容，简明扼要的阐述您的观点。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文本框 5"/>
          <p:cNvSpPr txBox="1"/>
          <p:nvPr>
            <p:custDataLst>
              <p:tags r:id="rId10"/>
            </p:custDataLst>
          </p:nvPr>
        </p:nvSpPr>
        <p:spPr>
          <a:xfrm>
            <a:off x="2629852" y="5332730"/>
            <a:ext cx="487680" cy="583565"/>
          </a:xfrm>
          <a:prstGeom prst="rect">
            <a:avLst/>
          </a:prstGeom>
          <a:noFill/>
        </p:spPr>
        <p:txBody>
          <a:bodyPr wrap="square" rtlCol="0">
            <a:normAutofit fontScale="90000"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32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4.</a:t>
            </a:r>
            <a:endParaRPr lang="en-US" altLang="zh-CN" sz="32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11"/>
            </p:custDataLst>
          </p:nvPr>
        </p:nvSpPr>
        <p:spPr>
          <a:xfrm>
            <a:off x="3180397" y="5273040"/>
            <a:ext cx="43497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lnSpcReduction="20000"/>
          </a:bodyPr>
          <a:p>
            <a:r>
              <a:rPr lang="zh-CN" altLang="en-US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添加标题</a:t>
            </a:r>
            <a:endParaRPr lang="zh-CN" altLang="en-US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12"/>
            </p:custDataLst>
          </p:nvPr>
        </p:nvSpPr>
        <p:spPr>
          <a:xfrm>
            <a:off x="3180397" y="5627370"/>
            <a:ext cx="4349750" cy="6534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单击此处添加文本具体内容，简明扼要的阐述您的观点。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13"/>
            </p:custDataLst>
          </p:nvPr>
        </p:nvSpPr>
        <p:spPr>
          <a:xfrm>
            <a:off x="2629535" y="558641"/>
            <a:ext cx="4897120" cy="6451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pPr algn="l"/>
            <a:r>
              <a:rPr lang="zh-CN" altLang="en-US" sz="3600" spc="6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目录/CONTENTS</a:t>
            </a:r>
            <a:endParaRPr lang="zh-CN" altLang="en-US" sz="3600" spc="6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3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37" name="文本占位符 36"/>
          <p:cNvSpPr>
            <a:spLocks noGrp="1"/>
          </p:cNvSpPr>
          <p:nvPr>
            <p:ph type="body" sz="half" idx="2"/>
          </p:nvPr>
        </p:nvSpPr>
        <p:spPr>
          <a:xfrm>
            <a:off x="669925" y="952500"/>
            <a:ext cx="10852150" cy="5388610"/>
          </a:xfrm>
        </p:spPr>
        <p:txBody>
          <a:bodyPr>
            <a:normAutofit lnSpcReduction="10000"/>
          </a:bodyPr>
          <a:p>
            <a:r>
              <a:rPr b="1"/>
              <a:t>阻塞与非阻塞</a:t>
            </a:r>
            <a:endParaRPr b="1"/>
          </a:p>
          <a:p>
            <a:pPr marL="0" indent="0">
              <a:buNone/>
            </a:pPr>
            <a:r>
              <a:t>阻塞和非阻塞是进程在访问数据的时候，数据是否准备就绪的一种处理方式。</a:t>
            </a:r>
          </a:p>
          <a:p>
            <a:pPr marL="0" indent="0">
              <a:buNone/>
            </a:pPr>
            <a:r>
              <a:t>阻塞：往往需要等待缓冲区中的数据准备好过后才处理其他的事情，否则一直等待在那里。</a:t>
            </a:r>
          </a:p>
          <a:p>
            <a:pPr marL="0" indent="0">
              <a:buNone/>
            </a:pPr>
            <a:r>
              <a:t>非阻塞：当我们进程访问我们数据缓冲区的时候，如果数据没有准备好则直接返回，不会等待。如果数据已经准备好，也直接返回。</a:t>
            </a:r>
          </a:p>
          <a:p>
            <a:r>
              <a:rPr b="1"/>
              <a:t>同步和异步</a:t>
            </a:r>
            <a:endParaRPr b="1"/>
          </a:p>
          <a:p>
            <a:pPr marL="0" indent="0">
              <a:buNone/>
            </a:pPr>
            <a:r>
              <a:t>同步和异步都是基于应用程序和操作系统处理IO事件所采用的方式。比如同步是应用程序要直接参与IO读写的操作，异步：所有的IO读写操作交给操作系统去处理，应用程序只需要等待通知</a:t>
            </a: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  <a:r>
              <a:rPr lang="en-US" altLang="zh-CN"/>
              <a:t>jdk1.5 </a:t>
            </a:r>
            <a:r>
              <a:t>之后提供</a:t>
            </a:r>
          </a:p>
          <a:p>
            <a:pPr marL="0" indent="0">
              <a:buNone/>
            </a:pPr>
            <a:r>
              <a:rPr lang="en-US" altLang="zh-CN"/>
              <a:t>tomcat8 </a:t>
            </a:r>
            <a:r>
              <a:t>默认开启</a:t>
            </a:r>
            <a:r>
              <a:rPr lang="en-US" altLang="zh-CN"/>
              <a:t>NIO</a:t>
            </a:r>
            <a:endParaRPr lang="en-US" altLang="zh-CN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446777"/>
            <a:ext cx="720090" cy="411223"/>
          </a:xfrm>
          <a:prstGeom prst="rect">
            <a:avLst/>
          </a:prstGeom>
        </p:spPr>
      </p:pic>
      <p:pic>
        <p:nvPicPr>
          <p:cNvPr id="12" name="图片 11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446777"/>
            <a:ext cx="720090" cy="411223"/>
          </a:xfrm>
          <a:prstGeom prst="rect">
            <a:avLst/>
          </a:prstGeom>
        </p:spPr>
      </p:pic>
      <p:sp>
        <p:nvSpPr>
          <p:cNvPr id="19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同步非阻塞模式 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IO</a:t>
            </a:r>
            <a:endParaRPr altLang="zh-CN" sz="3200" b="1" spc="15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pic>
        <p:nvPicPr>
          <p:cNvPr id="10" name="内容占位符 9" descr="BIO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579755" y="1344295"/>
            <a:ext cx="5342255" cy="3213100"/>
          </a:xfrm>
          <a:prstGeom prst="rect">
            <a:avLst/>
          </a:prstGeom>
        </p:spPr>
      </p:pic>
      <p:pic>
        <p:nvPicPr>
          <p:cNvPr id="11" name="内容占位符 10" descr="捕获bio"/>
          <p:cNvPicPr>
            <a:picLocks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918325" y="1289685"/>
            <a:ext cx="3603625" cy="3267710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0000"/>
          </a:bodyPr>
          <a:p>
            <a:r>
              <a:rPr lang="zh-CN" altLang="en-US"/>
              <a:t>每次新来一个请求就要创建一个新的线程</a:t>
            </a:r>
            <a:endParaRPr lang="zh-CN" altLang="en-US"/>
          </a:p>
          <a:p>
            <a:r>
              <a:rPr lang="zh-CN" altLang="en-US"/>
              <a:t>通道使用完直接关闭，下次再来请求再创建新的连接通道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6"/>
          </p:nvPr>
        </p:nvSpPr>
        <p:spPr/>
        <p:txBody>
          <a:bodyPr/>
          <a:p>
            <a:r>
              <a:rPr lang="zh-CN" altLang="en-US"/>
              <a:t>面向流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6446777"/>
            <a:ext cx="720090" cy="411223"/>
          </a:xfrm>
          <a:prstGeom prst="rect">
            <a:avLst/>
          </a:prstGeom>
        </p:spPr>
      </p:pic>
      <p:pic>
        <p:nvPicPr>
          <p:cNvPr id="12" name="图片 11"/>
          <p:cNvPicPr/>
          <p:nvPr>
            <p:custDataLst>
              <p:tags r:id="rId7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6446777"/>
            <a:ext cx="720090" cy="411223"/>
          </a:xfrm>
          <a:prstGeom prst="rect">
            <a:avLst/>
          </a:prstGeom>
        </p:spPr>
      </p:pic>
      <p:sp>
        <p:nvSpPr>
          <p:cNvPr id="19" name="Title 6"/>
          <p:cNvSpPr txBox="1"/>
          <p:nvPr>
            <p:custDataLst>
              <p:tags r:id="rId10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BIO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NIO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对比之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BIO</a:t>
            </a:r>
            <a:endParaRPr altLang="zh-CN" sz="3200" b="1" spc="15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单线程接收请求</a:t>
            </a:r>
            <a:endParaRPr lang="zh-CN" altLang="en-US"/>
          </a:p>
          <a:p>
            <a:r>
              <a:rPr lang="zh-CN" altLang="en-US"/>
              <a:t>多路复用，通道可以重复使用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面向缓冲区</a:t>
            </a:r>
            <a:endParaRPr lang="zh-CN" altLang="en-US"/>
          </a:p>
          <a:p>
            <a:r>
              <a:rPr lang="zh-CN" altLang="en-US"/>
              <a:t>客户端和业务处理逻辑没有直接关联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446777"/>
            <a:ext cx="720090" cy="411223"/>
          </a:xfrm>
          <a:prstGeom prst="rect">
            <a:avLst/>
          </a:prstGeom>
        </p:spPr>
      </p:pic>
      <p:pic>
        <p:nvPicPr>
          <p:cNvPr id="12" name="图片 11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446777"/>
            <a:ext cx="720090" cy="411223"/>
          </a:xfrm>
          <a:prstGeom prst="rect">
            <a:avLst/>
          </a:prstGeom>
        </p:spPr>
      </p:pic>
      <p:sp>
        <p:nvSpPr>
          <p:cNvPr id="19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BIO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NIO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对比之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IO</a:t>
            </a:r>
            <a:endParaRPr altLang="zh-CN" sz="3200" b="1" spc="15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内容占位符 4" descr="NIO"/>
          <p:cNvPicPr>
            <a:picLocks noChangeAspect="1"/>
          </p:cNvPicPr>
          <p:nvPr>
            <p:ph sz="quarter" idx="13"/>
          </p:nvPr>
        </p:nvPicPr>
        <p:blipFill>
          <a:blip r:embed="rId9"/>
          <a:stretch>
            <a:fillRect/>
          </a:stretch>
        </p:blipFill>
        <p:spPr>
          <a:xfrm>
            <a:off x="579755" y="1130935"/>
            <a:ext cx="5342255" cy="3315970"/>
          </a:xfrm>
          <a:prstGeom prst="rect">
            <a:avLst/>
          </a:prstGeom>
        </p:spPr>
      </p:pic>
      <p:pic>
        <p:nvPicPr>
          <p:cNvPr id="13" name="内容占位符 12" descr="捕获nio"/>
          <p:cNvPicPr>
            <a:picLocks noChangeAspect="1"/>
          </p:cNvPicPr>
          <p:nvPr>
            <p:ph sz="quarter" idx="14"/>
          </p:nvPr>
        </p:nvPicPr>
        <p:blipFill>
          <a:blip r:embed="rId10"/>
          <a:stretch>
            <a:fillRect/>
          </a:stretch>
        </p:blipFill>
        <p:spPr>
          <a:xfrm>
            <a:off x="6474460" y="1169670"/>
            <a:ext cx="4903470" cy="338772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内容占位符 36" descr="区别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339215" y="1090295"/>
            <a:ext cx="9512935" cy="3288665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446777"/>
            <a:ext cx="720090" cy="411223"/>
          </a:xfrm>
          <a:prstGeom prst="rect">
            <a:avLst/>
          </a:prstGeom>
        </p:spPr>
      </p:pic>
      <p:pic>
        <p:nvPicPr>
          <p:cNvPr id="12" name="图片 11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446777"/>
            <a:ext cx="720090" cy="411223"/>
          </a:xfrm>
          <a:prstGeom prst="rect">
            <a:avLst/>
          </a:prstGeom>
        </p:spPr>
      </p:pic>
      <p:sp>
        <p:nvSpPr>
          <p:cNvPr id="19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BIO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NIO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对比</a:t>
            </a:r>
            <a:endParaRPr altLang="zh-CN" sz="3200" b="1" spc="15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514475" y="4895215"/>
            <a:ext cx="8559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使用传统的</a:t>
            </a:r>
            <a:r>
              <a:rPr lang="en-US" altLang="zh-CN"/>
              <a:t>BIO</a:t>
            </a:r>
            <a:r>
              <a:rPr lang="zh-CN" altLang="en-US"/>
              <a:t>也可以实现非阻塞，</a:t>
            </a:r>
            <a:r>
              <a:rPr lang="en-US" altLang="zh-CN"/>
              <a:t>NIO</a:t>
            </a:r>
            <a:r>
              <a:rPr lang="zh-CN" altLang="en-US"/>
              <a:t>只是现成的一种解决方案</a:t>
            </a:r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 vert="horz" wrap="square" lIns="0" tIns="0" rIns="0" bIns="0" rtlCol="0" anchor="b" anchorCtr="0">
            <a:normAutofit/>
          </a:bodyPr>
          <a:p>
            <a:pPr algn="dist"/>
            <a:r>
              <a:rPr lang="zh-CN" altLang="en-US"/>
              <a:t>谢谢观看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/>
        <p:txBody>
          <a:bodyPr vert="horz" wrap="square" lIns="0" tIns="0" rIns="0" bIns="0" rtlCol="0" anchor="t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>分布式专题</a:t>
            </a: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6998" y="2750185"/>
            <a:ext cx="2560955" cy="135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8667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kern="0" spc="20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</a:t>
            </a:r>
            <a:endParaRPr kumimoji="0" lang="en-US" altLang="zh-CN" sz="4800" b="0" i="0" kern="0" spc="20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350453" y="2750820"/>
            <a:ext cx="212090" cy="1356995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323982" rIns="899951" anchor="ctr">
            <a:normAutofit/>
          </a:bodyPr>
          <a:p>
            <a:pPr marL="0" marR="0" lvl="0" indent="0" algn="l" defTabSz="8667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kern="0" spc="20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/>
        <p:txBody>
          <a:bodyPr vert="horz" wrap="square" lIns="0" tIns="0" rIns="0" bIns="0" rtlCol="0">
            <a:normAutofit/>
          </a:bodyPr>
          <a:lstStyle/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/>
              <a:t>分布式架构的发展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ctrTitle" idx="14"/>
            <p:custDataLst>
              <p:tags r:id="rId4"/>
            </p:custDataLst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/>
              <a:t>分布式架构概述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446777"/>
            <a:ext cx="720090" cy="411223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446777"/>
            <a:ext cx="720090" cy="411223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rgbClr val="595959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互联网的特点：高并发、海量数据</a:t>
            </a:r>
            <a:endParaRPr lang="zh-CN" altLang="en-US" sz="20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rgbClr val="595959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分布式就是通过网络把一些计算机连接起来，协同工作。协同工作需要解决</a:t>
            </a:r>
            <a:r>
              <a:rPr lang="en-US" altLang="zh-CN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个问题：</a:t>
            </a: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任务分解、节点通信</a:t>
            </a:r>
            <a:endParaRPr lang="zh-CN" altLang="en-US" sz="20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rgbClr val="595959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任务分解：通过领域模型去进行任务拆分</a:t>
            </a:r>
            <a:endParaRPr lang="zh-CN" altLang="en-US" sz="20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rgbClr val="595959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节点通信：借助</a:t>
            </a:r>
            <a:r>
              <a:rPr lang="en-US" altLang="zh-CN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RPC</a:t>
            </a: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框架或者消息中间件</a:t>
            </a:r>
            <a:endParaRPr lang="zh-CN" altLang="en-US" sz="20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0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什么是分布式？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446777"/>
            <a:ext cx="720090" cy="411223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446777"/>
            <a:ext cx="720090" cy="411223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场景：电商平台有用户、 商品、订单等模块</a:t>
            </a:r>
            <a:endParaRPr lang="zh-CN" altLang="en-US" sz="20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endParaRPr lang="zh-CN" altLang="en-US" sz="20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rgbClr val="595959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集群：同一个业务，部署在多个服务器上</a:t>
            </a:r>
            <a:endParaRPr lang="zh-CN" altLang="en-US" sz="20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rgbClr val="595959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分布式：一个业务拆分成多个子系统，部署在不同的服务器上</a:t>
            </a:r>
            <a:endParaRPr lang="zh-CN" altLang="en-US" sz="20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集群和分布式是组成在一起的，集群保证高可用，分布式保证高性能。</a:t>
            </a:r>
            <a:endParaRPr lang="zh-CN" altLang="en-US" sz="20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比如：将电商项目拆分出用户子系统，然后用户子系统</a:t>
            </a:r>
            <a:r>
              <a:rPr lang="en-US" altLang="zh-CN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、用户子系统</a:t>
            </a:r>
            <a:r>
              <a:rPr lang="en-US" altLang="zh-CN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以集群的方式</a:t>
            </a: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部署在不同的服务器上面。</a:t>
            </a:r>
            <a:endParaRPr lang="zh-CN" altLang="en-US" sz="20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0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分布式与集群的关系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446777"/>
            <a:ext cx="720090" cy="411223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446777"/>
            <a:ext cx="720090" cy="411223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609034" y="139446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grpSp>
        <p:nvGrpSpPr>
          <p:cNvPr id="188" name="组合 187"/>
          <p:cNvGrpSpPr/>
          <p:nvPr>
            <p:custDataLst>
              <p:tags r:id="rId9"/>
            </p:custDataLst>
          </p:nvPr>
        </p:nvGrpSpPr>
        <p:grpSpPr>
          <a:xfrm>
            <a:off x="1065530" y="1550035"/>
            <a:ext cx="1022350" cy="604520"/>
            <a:chOff x="1678" y="2441"/>
            <a:chExt cx="1610" cy="952"/>
          </a:xfrm>
        </p:grpSpPr>
        <p:sp>
          <p:nvSpPr>
            <p:cNvPr id="189" name="矩形 188"/>
            <p:cNvSpPr/>
            <p:nvPr>
              <p:custDataLst>
                <p:tags r:id="rId10"/>
              </p:custDataLst>
            </p:nvPr>
          </p:nvSpPr>
          <p:spPr>
            <a:xfrm>
              <a:off x="2288" y="2441"/>
              <a:ext cx="1000" cy="952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189"/>
            <p:cNvSpPr/>
            <p:nvPr>
              <p:custDataLst>
                <p:tags r:id="rId11"/>
              </p:custDataLst>
            </p:nvPr>
          </p:nvSpPr>
          <p:spPr>
            <a:xfrm>
              <a:off x="1678" y="2561"/>
              <a:ext cx="1445" cy="7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1" name="Title 6"/>
          <p:cNvSpPr txBox="1"/>
          <p:nvPr>
            <p:custDataLst>
              <p:tags r:id="rId12"/>
            </p:custDataLst>
          </p:nvPr>
        </p:nvSpPr>
        <p:spPr>
          <a:xfrm>
            <a:off x="1233874" y="1677600"/>
            <a:ext cx="895985" cy="34925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lang="zh-CN" altLang="en-US" sz="1800" spc="177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第一版</a:t>
            </a:r>
            <a:endParaRPr lang="zh-CN" altLang="en-US" sz="1800" spc="177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大型架构演进过程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96" name="组合 195"/>
          <p:cNvGrpSpPr/>
          <p:nvPr/>
        </p:nvGrpSpPr>
        <p:grpSpPr>
          <a:xfrm>
            <a:off x="2830195" y="1626235"/>
            <a:ext cx="7053580" cy="3361690"/>
            <a:chOff x="4046" y="3387"/>
            <a:chExt cx="11108" cy="5294"/>
          </a:xfrm>
        </p:grpSpPr>
        <p:sp>
          <p:nvSpPr>
            <p:cNvPr id="192" name="圆角矩形 191"/>
            <p:cNvSpPr/>
            <p:nvPr/>
          </p:nvSpPr>
          <p:spPr>
            <a:xfrm>
              <a:off x="4046" y="3387"/>
              <a:ext cx="11109" cy="5294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6336" y="3995"/>
              <a:ext cx="6684" cy="1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用户</a:t>
              </a:r>
              <a:r>
                <a:rPr lang="en-US" altLang="zh-CN"/>
                <a:t>/</a:t>
              </a:r>
              <a:r>
                <a:rPr lang="zh-CN" altLang="en-US"/>
                <a:t>订单</a:t>
              </a:r>
              <a:r>
                <a:rPr lang="en-US" altLang="zh-CN"/>
                <a:t>/</a:t>
              </a:r>
              <a:r>
                <a:rPr lang="zh-CN" altLang="en-US"/>
                <a:t>商品</a:t>
              </a:r>
              <a:endParaRPr lang="zh-CN" altLang="en-US"/>
            </a:p>
          </p:txBody>
        </p:sp>
        <p:sp>
          <p:nvSpPr>
            <p:cNvPr id="194" name="圆柱形 193"/>
            <p:cNvSpPr/>
            <p:nvPr/>
          </p:nvSpPr>
          <p:spPr>
            <a:xfrm>
              <a:off x="8501" y="6982"/>
              <a:ext cx="2355" cy="1170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DB</a:t>
              </a:r>
              <a:endParaRPr lang="en-US" altLang="zh-CN"/>
            </a:p>
          </p:txBody>
        </p:sp>
        <p:cxnSp>
          <p:nvCxnSpPr>
            <p:cNvPr id="195" name="直接箭头连接符 194"/>
            <p:cNvCxnSpPr>
              <a:stCxn id="193" idx="2"/>
              <a:endCxn id="194" idx="1"/>
            </p:cNvCxnSpPr>
            <p:nvPr/>
          </p:nvCxnSpPr>
          <p:spPr>
            <a:xfrm>
              <a:off x="9678" y="5086"/>
              <a:ext cx="1" cy="18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文本框 196"/>
          <p:cNvSpPr txBox="1"/>
          <p:nvPr/>
        </p:nvSpPr>
        <p:spPr>
          <a:xfrm>
            <a:off x="720725" y="5266055"/>
            <a:ext cx="10751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应用和数据库都在同一台服务器上面</a:t>
            </a:r>
            <a:endParaRPr lang="zh-CN" altLang="en-US"/>
          </a:p>
        </p:txBody>
      </p:sp>
    </p:spTree>
    <p:custDataLst>
      <p:tags r:id="rId1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609034" y="139446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446777"/>
            <a:ext cx="720090" cy="411223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2738755" y="3689350"/>
            <a:ext cx="7054215" cy="153543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446777"/>
            <a:ext cx="720090" cy="411223"/>
          </a:xfrm>
          <a:prstGeom prst="rect">
            <a:avLst/>
          </a:prstGeom>
        </p:spPr>
      </p:pic>
      <p:grpSp>
        <p:nvGrpSpPr>
          <p:cNvPr id="188" name="组合 187"/>
          <p:cNvGrpSpPr/>
          <p:nvPr>
            <p:custDataLst>
              <p:tags r:id="rId9"/>
            </p:custDataLst>
          </p:nvPr>
        </p:nvGrpSpPr>
        <p:grpSpPr>
          <a:xfrm>
            <a:off x="1065530" y="1550035"/>
            <a:ext cx="1022350" cy="604520"/>
            <a:chOff x="1678" y="2441"/>
            <a:chExt cx="1610" cy="952"/>
          </a:xfrm>
        </p:grpSpPr>
        <p:sp>
          <p:nvSpPr>
            <p:cNvPr id="189" name="矩形 188"/>
            <p:cNvSpPr/>
            <p:nvPr>
              <p:custDataLst>
                <p:tags r:id="rId10"/>
              </p:custDataLst>
            </p:nvPr>
          </p:nvSpPr>
          <p:spPr>
            <a:xfrm>
              <a:off x="2288" y="2441"/>
              <a:ext cx="1000" cy="952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189"/>
            <p:cNvSpPr/>
            <p:nvPr>
              <p:custDataLst>
                <p:tags r:id="rId11"/>
              </p:custDataLst>
            </p:nvPr>
          </p:nvSpPr>
          <p:spPr>
            <a:xfrm>
              <a:off x="1678" y="2561"/>
              <a:ext cx="1445" cy="7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1" name="Title 6"/>
          <p:cNvSpPr txBox="1"/>
          <p:nvPr>
            <p:custDataLst>
              <p:tags r:id="rId12"/>
            </p:custDataLst>
          </p:nvPr>
        </p:nvSpPr>
        <p:spPr>
          <a:xfrm>
            <a:off x="1233874" y="1677600"/>
            <a:ext cx="895985" cy="34925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lang="zh-CN" altLang="en-US" sz="1800" spc="177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第二版</a:t>
            </a:r>
            <a:endParaRPr lang="zh-CN" altLang="en-US" sz="1800" spc="177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大型架构演进过程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2" name="圆角矩形 191"/>
          <p:cNvSpPr/>
          <p:nvPr/>
        </p:nvSpPr>
        <p:spPr>
          <a:xfrm>
            <a:off x="2689860" y="1626235"/>
            <a:ext cx="7054215" cy="162560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4144010" y="2154555"/>
            <a:ext cx="4244340" cy="692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r>
              <a:rPr lang="en-US" altLang="zh-CN"/>
              <a:t>/</a:t>
            </a:r>
            <a:r>
              <a:rPr lang="zh-CN" altLang="en-US"/>
              <a:t>订单</a:t>
            </a:r>
            <a:r>
              <a:rPr lang="en-US" altLang="zh-CN"/>
              <a:t>/</a:t>
            </a:r>
            <a:r>
              <a:rPr lang="zh-CN" altLang="en-US"/>
              <a:t>商品</a:t>
            </a:r>
            <a:endParaRPr lang="zh-CN" altLang="en-US"/>
          </a:p>
        </p:txBody>
      </p:sp>
      <p:sp>
        <p:nvSpPr>
          <p:cNvPr id="194" name="圆柱形 193"/>
          <p:cNvSpPr/>
          <p:nvPr/>
        </p:nvSpPr>
        <p:spPr>
          <a:xfrm>
            <a:off x="5518785" y="4249420"/>
            <a:ext cx="1495425" cy="74295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DB</a:t>
            </a:r>
            <a:endParaRPr lang="en-US" altLang="zh-CN"/>
          </a:p>
        </p:txBody>
      </p:sp>
      <p:cxnSp>
        <p:nvCxnSpPr>
          <p:cNvPr id="195" name="直接箭头连接符 194"/>
          <p:cNvCxnSpPr>
            <a:stCxn id="193" idx="2"/>
            <a:endCxn id="194" idx="1"/>
          </p:cNvCxnSpPr>
          <p:nvPr/>
        </p:nvCxnSpPr>
        <p:spPr>
          <a:xfrm>
            <a:off x="6266180" y="2847340"/>
            <a:ext cx="635" cy="1402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839085" y="1754505"/>
            <a:ext cx="182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应用服务器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39085" y="3941445"/>
            <a:ext cx="1776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数据库服务器</a:t>
            </a:r>
            <a:endParaRPr lang="zh-CN" altLang="en-US"/>
          </a:p>
        </p:txBody>
      </p:sp>
    </p:spTree>
    <p:custDataLst>
      <p:tags r:id="rId1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697865" y="1325880"/>
            <a:ext cx="10974705" cy="46101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446777"/>
            <a:ext cx="720090" cy="411223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2739390" y="4500245"/>
            <a:ext cx="7054215" cy="109347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446777"/>
            <a:ext cx="720090" cy="411223"/>
          </a:xfrm>
          <a:prstGeom prst="rect">
            <a:avLst/>
          </a:prstGeom>
        </p:spPr>
      </p:pic>
      <p:grpSp>
        <p:nvGrpSpPr>
          <p:cNvPr id="188" name="组合 187"/>
          <p:cNvGrpSpPr/>
          <p:nvPr>
            <p:custDataLst>
              <p:tags r:id="rId9"/>
            </p:custDataLst>
          </p:nvPr>
        </p:nvGrpSpPr>
        <p:grpSpPr>
          <a:xfrm>
            <a:off x="1065530" y="1550035"/>
            <a:ext cx="1022350" cy="604520"/>
            <a:chOff x="1678" y="2441"/>
            <a:chExt cx="1610" cy="952"/>
          </a:xfrm>
        </p:grpSpPr>
        <p:sp>
          <p:nvSpPr>
            <p:cNvPr id="189" name="矩形 188"/>
            <p:cNvSpPr/>
            <p:nvPr>
              <p:custDataLst>
                <p:tags r:id="rId10"/>
              </p:custDataLst>
            </p:nvPr>
          </p:nvSpPr>
          <p:spPr>
            <a:xfrm>
              <a:off x="2288" y="2441"/>
              <a:ext cx="1000" cy="952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189"/>
            <p:cNvSpPr/>
            <p:nvPr>
              <p:custDataLst>
                <p:tags r:id="rId11"/>
              </p:custDataLst>
            </p:nvPr>
          </p:nvSpPr>
          <p:spPr>
            <a:xfrm>
              <a:off x="1678" y="2561"/>
              <a:ext cx="1445" cy="7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1" name="Title 6"/>
          <p:cNvSpPr txBox="1"/>
          <p:nvPr>
            <p:custDataLst>
              <p:tags r:id="rId12"/>
            </p:custDataLst>
          </p:nvPr>
        </p:nvSpPr>
        <p:spPr>
          <a:xfrm>
            <a:off x="1233874" y="1677600"/>
            <a:ext cx="895985" cy="34925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lang="zh-CN" altLang="en-US" sz="1800" spc="177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第三版</a:t>
            </a:r>
            <a:endParaRPr lang="zh-CN" altLang="en-US" sz="1800" spc="177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大型架构演进过程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689860" y="3040380"/>
            <a:ext cx="7313930" cy="1097280"/>
            <a:chOff x="4236" y="2561"/>
            <a:chExt cx="24494" cy="2560"/>
          </a:xfrm>
        </p:grpSpPr>
        <p:sp>
          <p:nvSpPr>
            <p:cNvPr id="192" name="圆角矩形 191"/>
            <p:cNvSpPr/>
            <p:nvPr/>
          </p:nvSpPr>
          <p:spPr>
            <a:xfrm>
              <a:off x="4236" y="2561"/>
              <a:ext cx="11185" cy="2560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6526" y="3393"/>
              <a:ext cx="6684" cy="1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用户</a:t>
              </a:r>
              <a:r>
                <a:rPr lang="en-US" altLang="zh-CN"/>
                <a:t>/</a:t>
              </a:r>
              <a:r>
                <a:rPr lang="zh-CN" altLang="en-US"/>
                <a:t>订单</a:t>
              </a:r>
              <a:r>
                <a:rPr lang="en-US" altLang="zh-CN"/>
                <a:t>/</a:t>
              </a:r>
              <a:r>
                <a:rPr lang="zh-CN" altLang="en-US"/>
                <a:t>商品</a:t>
              </a: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7545" y="2561"/>
              <a:ext cx="11185" cy="2560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9835" y="3393"/>
              <a:ext cx="6684" cy="1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用户</a:t>
              </a:r>
              <a:r>
                <a:rPr lang="en-US" altLang="zh-CN"/>
                <a:t>/</a:t>
              </a:r>
              <a:r>
                <a:rPr lang="zh-CN" altLang="en-US"/>
                <a:t>订单</a:t>
              </a:r>
              <a:r>
                <a:rPr lang="en-US" altLang="zh-CN"/>
                <a:t>/</a:t>
              </a:r>
              <a:r>
                <a:rPr lang="zh-CN" altLang="en-US"/>
                <a:t>商品</a:t>
              </a:r>
              <a:endParaRPr lang="zh-CN" altLang="en-US"/>
            </a:p>
          </p:txBody>
        </p:sp>
      </p:grpSp>
      <p:sp>
        <p:nvSpPr>
          <p:cNvPr id="194" name="圆柱形 193"/>
          <p:cNvSpPr/>
          <p:nvPr/>
        </p:nvSpPr>
        <p:spPr>
          <a:xfrm>
            <a:off x="5437505" y="4744085"/>
            <a:ext cx="1495425" cy="74295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DB</a:t>
            </a:r>
            <a:endParaRPr lang="en-US" altLang="zh-CN"/>
          </a:p>
        </p:txBody>
      </p:sp>
      <p:cxnSp>
        <p:nvCxnSpPr>
          <p:cNvPr id="195" name="直接箭头连接符 194"/>
          <p:cNvCxnSpPr>
            <a:stCxn id="193" idx="2"/>
            <a:endCxn id="194" idx="1"/>
          </p:cNvCxnSpPr>
          <p:nvPr/>
        </p:nvCxnSpPr>
        <p:spPr>
          <a:xfrm>
            <a:off x="4371975" y="3864610"/>
            <a:ext cx="1813560" cy="879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959735" y="3028950"/>
            <a:ext cx="182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应用服务器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009900" y="4500245"/>
            <a:ext cx="1776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数据库服务器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13" idx="2"/>
            <a:endCxn id="194" idx="1"/>
          </p:cNvCxnSpPr>
          <p:nvPr/>
        </p:nvCxnSpPr>
        <p:spPr>
          <a:xfrm flipH="1">
            <a:off x="6185535" y="3864610"/>
            <a:ext cx="2160270" cy="879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043420" y="3028950"/>
            <a:ext cx="182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应用服务器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19455" y="5487035"/>
            <a:ext cx="10752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应用服务器做集群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394200" y="1677670"/>
            <a:ext cx="3582670" cy="752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负载均衡器</a:t>
            </a:r>
            <a:endParaRPr lang="zh-CN" altLang="en-US"/>
          </a:p>
        </p:txBody>
      </p:sp>
      <p:cxnSp>
        <p:nvCxnSpPr>
          <p:cNvPr id="17" name="直接箭头连接符 16"/>
          <p:cNvCxnSpPr>
            <a:stCxn id="11" idx="2"/>
            <a:endCxn id="193" idx="0"/>
          </p:cNvCxnSpPr>
          <p:nvPr/>
        </p:nvCxnSpPr>
        <p:spPr>
          <a:xfrm flipH="1">
            <a:off x="4371340" y="2430145"/>
            <a:ext cx="1814195" cy="967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189980" y="2446655"/>
            <a:ext cx="2217420" cy="973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697865" y="1325880"/>
            <a:ext cx="10974705" cy="46101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446777"/>
            <a:ext cx="720090" cy="411223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446777"/>
            <a:ext cx="720090" cy="411223"/>
          </a:xfrm>
          <a:prstGeom prst="rect">
            <a:avLst/>
          </a:prstGeom>
        </p:spPr>
      </p:pic>
      <p:grpSp>
        <p:nvGrpSpPr>
          <p:cNvPr id="188" name="组合 187"/>
          <p:cNvGrpSpPr/>
          <p:nvPr>
            <p:custDataLst>
              <p:tags r:id="rId9"/>
            </p:custDataLst>
          </p:nvPr>
        </p:nvGrpSpPr>
        <p:grpSpPr>
          <a:xfrm>
            <a:off x="1065530" y="1550035"/>
            <a:ext cx="1022350" cy="604520"/>
            <a:chOff x="1678" y="2441"/>
            <a:chExt cx="1610" cy="952"/>
          </a:xfrm>
        </p:grpSpPr>
        <p:sp>
          <p:nvSpPr>
            <p:cNvPr id="189" name="矩形 188"/>
            <p:cNvSpPr/>
            <p:nvPr>
              <p:custDataLst>
                <p:tags r:id="rId10"/>
              </p:custDataLst>
            </p:nvPr>
          </p:nvSpPr>
          <p:spPr>
            <a:xfrm>
              <a:off x="2288" y="2441"/>
              <a:ext cx="1000" cy="952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189"/>
            <p:cNvSpPr/>
            <p:nvPr>
              <p:custDataLst>
                <p:tags r:id="rId11"/>
              </p:custDataLst>
            </p:nvPr>
          </p:nvSpPr>
          <p:spPr>
            <a:xfrm>
              <a:off x="1678" y="2561"/>
              <a:ext cx="1445" cy="7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1" name="Title 6"/>
          <p:cNvSpPr txBox="1"/>
          <p:nvPr>
            <p:custDataLst>
              <p:tags r:id="rId12"/>
            </p:custDataLst>
          </p:nvPr>
        </p:nvSpPr>
        <p:spPr>
          <a:xfrm>
            <a:off x="1233874" y="1677600"/>
            <a:ext cx="895985" cy="34925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lang="zh-CN" altLang="en-US" sz="1800" spc="177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第四版</a:t>
            </a:r>
            <a:endParaRPr lang="zh-CN" altLang="en-US" sz="1800" spc="177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大型架构演进过程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689860" y="2687955"/>
            <a:ext cx="7313930" cy="1097280"/>
            <a:chOff x="4236" y="2561"/>
            <a:chExt cx="24494" cy="2560"/>
          </a:xfrm>
        </p:grpSpPr>
        <p:sp>
          <p:nvSpPr>
            <p:cNvPr id="192" name="圆角矩形 191"/>
            <p:cNvSpPr/>
            <p:nvPr/>
          </p:nvSpPr>
          <p:spPr>
            <a:xfrm>
              <a:off x="4236" y="2561"/>
              <a:ext cx="11185" cy="2560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6526" y="3393"/>
              <a:ext cx="6684" cy="1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用户</a:t>
              </a:r>
              <a:r>
                <a:rPr lang="en-US" altLang="zh-CN"/>
                <a:t>/</a:t>
              </a:r>
              <a:r>
                <a:rPr lang="zh-CN" altLang="en-US"/>
                <a:t>订单</a:t>
              </a:r>
              <a:r>
                <a:rPr lang="en-US" altLang="zh-CN"/>
                <a:t>/</a:t>
              </a:r>
              <a:r>
                <a:rPr lang="zh-CN" altLang="en-US"/>
                <a:t>商品</a:t>
              </a: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7545" y="2561"/>
              <a:ext cx="11185" cy="2560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9835" y="3393"/>
              <a:ext cx="6684" cy="1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用户</a:t>
              </a:r>
              <a:r>
                <a:rPr lang="en-US" altLang="zh-CN"/>
                <a:t>/</a:t>
              </a:r>
              <a:r>
                <a:rPr lang="zh-CN" altLang="en-US"/>
                <a:t>订单</a:t>
              </a:r>
              <a:r>
                <a:rPr lang="en-US" altLang="zh-CN"/>
                <a:t>/</a:t>
              </a:r>
              <a:r>
                <a:rPr lang="zh-CN" altLang="en-US"/>
                <a:t>商品</a:t>
              </a:r>
              <a:endParaRPr lang="zh-CN" altLang="en-US"/>
            </a:p>
          </p:txBody>
        </p:sp>
      </p:grpSp>
      <p:cxnSp>
        <p:nvCxnSpPr>
          <p:cNvPr id="195" name="直接箭头连接符 194"/>
          <p:cNvCxnSpPr>
            <a:stCxn id="24" idx="2"/>
          </p:cNvCxnSpPr>
          <p:nvPr/>
        </p:nvCxnSpPr>
        <p:spPr>
          <a:xfrm flipH="1">
            <a:off x="4734560" y="4046220"/>
            <a:ext cx="1605915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959735" y="2676525"/>
            <a:ext cx="182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应用服务器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09875" y="4500245"/>
            <a:ext cx="1976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写数据库服务器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7188200" y="4042410"/>
            <a:ext cx="1996440" cy="431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043420" y="2676525"/>
            <a:ext cx="182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应用服务器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19455" y="5487035"/>
            <a:ext cx="10752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应用服务器做集群，数据库做集群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2226310" y="2510790"/>
            <a:ext cx="8227695" cy="153543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394200" y="1287145"/>
            <a:ext cx="3582670" cy="752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负载均衡器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219190" y="2035175"/>
            <a:ext cx="5080" cy="551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7144385" y="4500245"/>
            <a:ext cx="3571240" cy="109347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柱形 21"/>
          <p:cNvSpPr/>
          <p:nvPr/>
        </p:nvSpPr>
        <p:spPr>
          <a:xfrm>
            <a:off x="8776335" y="4744085"/>
            <a:ext cx="1495425" cy="74295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DB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7245350" y="4500245"/>
            <a:ext cx="1976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读数据库服务器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2213610" y="4464050"/>
            <a:ext cx="3662045" cy="109347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柱形 25"/>
          <p:cNvSpPr/>
          <p:nvPr/>
        </p:nvSpPr>
        <p:spPr>
          <a:xfrm>
            <a:off x="3775075" y="4744085"/>
            <a:ext cx="1495425" cy="74295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DB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2213610" y="4500245"/>
            <a:ext cx="1976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写数据库服务器</a:t>
            </a:r>
            <a:endParaRPr lang="zh-CN" altLang="en-US"/>
          </a:p>
        </p:txBody>
      </p:sp>
      <p:cxnSp>
        <p:nvCxnSpPr>
          <p:cNvPr id="28" name="直接箭头连接符 27"/>
          <p:cNvCxnSpPr>
            <a:stCxn id="25" idx="3"/>
            <a:endCxn id="21" idx="1"/>
          </p:cNvCxnSpPr>
          <p:nvPr/>
        </p:nvCxnSpPr>
        <p:spPr>
          <a:xfrm>
            <a:off x="5875655" y="5010785"/>
            <a:ext cx="1268730" cy="36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875655" y="4784725"/>
            <a:ext cx="1191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数据同步</a:t>
            </a:r>
            <a:endParaRPr lang="zh-CN" altLang="en-US"/>
          </a:p>
        </p:txBody>
      </p:sp>
    </p:spTree>
    <p:custDataLst>
      <p:tags r:id="rId1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0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0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1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1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2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3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3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4397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4397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204397"/>
  <p:tag name="KSO_WM_TEMPLATE_MASTER_TYPE" val="1"/>
  <p:tag name="KSO_WM_TEMPLATE_COLOR_TYPE" val="1"/>
  <p:tag name="KSO_WM_TEMPLATE_MASTER_THUMB_INDEX" val="12"/>
  <p:tag name="KSO_WM_TEMPLATE_THUMBS_INDEX" val="1、4、7、12、13、15、16、17、18、21、25、27、31"/>
</p:tagLst>
</file>

<file path=ppt/tags/tag14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y"/>
  <p:tag name="KSO_WM_UNIT_INDEX" val="1"/>
  <p:tag name="KSO_WM_UNIT_ID" val="_1*y*1"/>
  <p:tag name="KSO_WM_SLIDE_BACKGROUND_MASK_FLAG" val="1"/>
</p:tagLst>
</file>

<file path=ppt/tags/tag15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MH" val="20161022204303"/>
  <p:tag name="MH_LIBRARY" val="GRAPHIC"/>
  <p:tag name="MH_ORDER" val="Rectangle 12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8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2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6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3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4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4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24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.xml><?xml version="1.0" encoding="utf-8"?>
<p:tagLst xmlns:p="http://schemas.openxmlformats.org/presentationml/2006/main">
  <p:tag name="MH" val="20161022204303"/>
  <p:tag name="MH_LIBRARY" val="GRAPHIC"/>
  <p:tag name="MH_ORDER" val="Rectangle 12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3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5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25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2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6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26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3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7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27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81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4397"/>
</p:tagLst>
</file>

<file path=ppt/tags/tag282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4397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204397"/>
  <p:tag name="KSO_WM_TEMPLATE_MASTER_TYPE" val="1"/>
  <p:tag name="KSO_WM_TEMPLATE_COLOR_TYPE" val="1"/>
  <p:tag name="KSO_WM_TEMPLATE_MASTER_THUMB_INDEX" val="12"/>
  <p:tag name="KSO_WM_TEMPLATE_THUMBS_INDEX" val="1、4、7、12、13、15、16、17、18、21、25、27、31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7"/>
  <p:tag name="KSO_WM_UNIT_TYPE" val="a"/>
  <p:tag name="KSO_WM_UNIT_INDEX" val="1"/>
  <p:tag name="KSO_WM_UNIT_PRESET_TEXT" val="品牌推广方案"/>
  <p:tag name="KSO_WM_TEMPLATE_CATEGORY" val="custom"/>
  <p:tag name="KSO_WM_TEMPLATE_INDEX" val="20204397"/>
  <p:tag name="KSO_WM_UNIT_ID" val="custom20204397_1*a*1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PRESET_TEXT" val="2020/01/01"/>
  <p:tag name="KSO_WM_UNIT_TYPE" val="b"/>
  <p:tag name="KSO_WM_UNIT_INDEX" val="2"/>
  <p:tag name="KSO_WM_TEMPLATE_CATEGORY" val="custom"/>
  <p:tag name="KSO_WM_TEMPLATE_INDEX" val="20204397"/>
  <p:tag name="KSO_WM_UNIT_ID" val="custom20204397_1*b*2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PRESET_TEXT" val="汇报人姓名"/>
  <p:tag name="KSO_WM_UNIT_TYPE" val="b"/>
  <p:tag name="KSO_WM_UNIT_INDEX" val="3"/>
  <p:tag name="KSO_WM_TEMPLATE_CATEGORY" val="custom"/>
  <p:tag name="KSO_WM_TEMPLATE_INDEX" val="20204397"/>
  <p:tag name="KSO_WM_UNIT_ID" val="custom20204397_1*b*3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/击/此/处/添/加/副/标/题/内/容"/>
  <p:tag name="KSO_WM_TEMPLATE_CATEGORY" val="custom"/>
  <p:tag name="KSO_WM_TEMPLATE_INDEX" val="20204397"/>
  <p:tag name="KSO_WM_UNIT_ID" val="custom20204397_1*b*1"/>
</p:tagLst>
</file>

<file path=ppt/tags/tag291.xml><?xml version="1.0" encoding="utf-8"?>
<p:tagLst xmlns:p="http://schemas.openxmlformats.org/presentationml/2006/main">
  <p:tag name="KSO_WM_SLIDE_ID" val="custom2020439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397"/>
  <p:tag name="KSO_WM_SLIDE_LAYOUT" val="a_b"/>
  <p:tag name="KSO_WM_SLIDE_LAYOUT_CNT" val="1_3"/>
  <p:tag name="KSO_WM_TEMPLATE_THUMBS_INDEX" val="1、4、7、12、13、15、16、17、18、21、25、27、31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97"/>
  <p:tag name="KSO_WM_UNIT_ID" val="custom20204397_4*l_h_i*1_1_1"/>
  <p:tag name="KSO_WM_UNIT_TEXT_FILL_FORE_SCHEMECOLOR_INDEX" val="5"/>
  <p:tag name="KSO_WM_UNIT_TEXT_FILL_TYPE" val="1"/>
  <p:tag name="KSO_WM_UNIT_USESOURCEFORMAT_APPLY" val="1"/>
</p:tagLst>
</file>

<file path=ppt/tags/tag293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397"/>
  <p:tag name="KSO_WM_UNIT_ID" val="custom20204397_4*l_h_a*1_1_1"/>
  <p:tag name="KSO_WM_UNIT_TEXT_FILL_FORE_SCHEMECOLOR_INDEX" val="13"/>
  <p:tag name="KSO_WM_UNIT_TEXT_FILL_TYPE" val="1"/>
  <p:tag name="KSO_WM_UNIT_USESOURCEFORMAT_APPLY" val="1"/>
</p:tagLst>
</file>

<file path=ppt/tags/tag294.xml><?xml version="1.0" encoding="utf-8"?>
<p:tagLst xmlns:p="http://schemas.openxmlformats.org/presentationml/2006/main">
  <p:tag name="KSO_WM_UNIT_COLOR_SCHEME_SHAPE_ID" val="132"/>
  <p:tag name="KSO_WM_UNIT_COLOR_SCHEME_PARENT_PAGE" val="0_4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TEMPLATE_CATEGORY" val="custom"/>
  <p:tag name="KSO_WM_TEMPLATE_INDEX" val="20204397"/>
  <p:tag name="KSO_WM_UNIT_ID" val="custom20204397_4*l_h_f*1_1_1"/>
  <p:tag name="KSO_WM_UNIT_TEXT_FILL_FORE_SCHEMECOLOR_INDEX" val="13"/>
  <p:tag name="KSO_WM_UNIT_TEXT_FILL_TYPE" val="1"/>
  <p:tag name="KSO_WM_UNIT_USESOURCEFORMAT_APPLY" val="1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97"/>
  <p:tag name="KSO_WM_UNIT_ID" val="custom20204397_4*l_h_i*1_2_1"/>
  <p:tag name="KSO_WM_UNIT_TEXT_FILL_FORE_SCHEMECOLOR_INDEX" val="6"/>
  <p:tag name="KSO_WM_UNIT_TEXT_FILL_TYPE" val="1"/>
  <p:tag name="KSO_WM_UNIT_USESOURCEFORMAT_APPLY" val="1"/>
</p:tagLst>
</file>

<file path=ppt/tags/tag296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397"/>
  <p:tag name="KSO_WM_UNIT_ID" val="custom20204397_4*l_h_a*1_2_1"/>
  <p:tag name="KSO_WM_UNIT_TEXT_FILL_FORE_SCHEMECOLOR_INDEX" val="13"/>
  <p:tag name="KSO_WM_UNIT_TEXT_FILL_TYPE" val="1"/>
  <p:tag name="KSO_WM_UNIT_USESOURCEFORMAT_APPLY" val="1"/>
</p:tagLst>
</file>

<file path=ppt/tags/tag297.xml><?xml version="1.0" encoding="utf-8"?>
<p:tagLst xmlns:p="http://schemas.openxmlformats.org/presentationml/2006/main">
  <p:tag name="KSO_WM_UNIT_COLOR_SCHEME_SHAPE_ID" val="132"/>
  <p:tag name="KSO_WM_UNIT_COLOR_SCHEME_PARENT_PAGE" val="0_4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TEMPLATE_CATEGORY" val="custom"/>
  <p:tag name="KSO_WM_TEMPLATE_INDEX" val="20204397"/>
  <p:tag name="KSO_WM_UNIT_ID" val="custom20204397_4*l_h_f*1_2_1"/>
  <p:tag name="KSO_WM_UNIT_TEXT_FILL_FORE_SCHEMECOLOR_INDEX" val="13"/>
  <p:tag name="KSO_WM_UNIT_TEXT_FILL_TYPE" val="1"/>
  <p:tag name="KSO_WM_UNIT_USESOURCEFORMAT_APPLY" val="1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97"/>
  <p:tag name="KSO_WM_UNIT_ID" val="custom20204397_4*l_h_i*1_3_1"/>
  <p:tag name="KSO_WM_UNIT_TEXT_FILL_FORE_SCHEMECOLOR_INDEX" val="5"/>
  <p:tag name="KSO_WM_UNIT_TEXT_FILL_TYPE" val="1"/>
  <p:tag name="KSO_WM_UNIT_USESOURCEFORMAT_APPLY" val="1"/>
</p:tagLst>
</file>

<file path=ppt/tags/tag299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397"/>
  <p:tag name="KSO_WM_UNIT_ID" val="custom20204397_4*l_h_a*1_3_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COLOR_SCHEME_SHAPE_ID" val="132"/>
  <p:tag name="KSO_WM_UNIT_COLOR_SCHEME_PARENT_PAGE" val="0_4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TEMPLATE_CATEGORY" val="custom"/>
  <p:tag name="KSO_WM_TEMPLATE_INDEX" val="20204397"/>
  <p:tag name="KSO_WM_UNIT_ID" val="custom20204397_4*l_h_f*1_3_1"/>
  <p:tag name="KSO_WM_UNIT_TEXT_FILL_FORE_SCHEMECOLOR_INDEX" val="13"/>
  <p:tag name="KSO_WM_UNIT_TEXT_FILL_TYPE" val="1"/>
  <p:tag name="KSO_WM_UNIT_USESOURCEFORMAT_APPLY" val="1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97"/>
  <p:tag name="KSO_WM_UNIT_ID" val="custom20204397_4*l_h_i*1_4_1"/>
  <p:tag name="KSO_WM_UNIT_TEXT_FILL_FORE_SCHEMECOLOR_INDEX" val="6"/>
  <p:tag name="KSO_WM_UNIT_TEXT_FILL_TYPE" val="1"/>
  <p:tag name="KSO_WM_UNIT_USESOURCEFORMAT_APPLY" val="1"/>
</p:tagLst>
</file>

<file path=ppt/tags/tag302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397"/>
  <p:tag name="KSO_WM_UNIT_ID" val="custom20204397_4*l_h_a*1_4_1"/>
  <p:tag name="KSO_WM_UNIT_TEXT_FILL_FORE_SCHEMECOLOR_INDEX" val="13"/>
  <p:tag name="KSO_WM_UNIT_TEXT_FILL_TYPE" val="1"/>
  <p:tag name="KSO_WM_UNIT_USESOURCEFORMAT_APPLY" val="1"/>
</p:tagLst>
</file>

<file path=ppt/tags/tag303.xml><?xml version="1.0" encoding="utf-8"?>
<p:tagLst xmlns:p="http://schemas.openxmlformats.org/presentationml/2006/main">
  <p:tag name="KSO_WM_UNIT_COLOR_SCHEME_SHAPE_ID" val="132"/>
  <p:tag name="KSO_WM_UNIT_COLOR_SCHEME_PARENT_PAGE" val="0_4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TEMPLATE_CATEGORY" val="custom"/>
  <p:tag name="KSO_WM_TEMPLATE_INDEX" val="20204397"/>
  <p:tag name="KSO_WM_UNIT_ID" val="custom20204397_4*l_h_f*1_4_1"/>
  <p:tag name="KSO_WM_UNIT_TEXT_FILL_FORE_SCHEMECOLOR_INDEX" val="13"/>
  <p:tag name="KSO_WM_UNIT_TEXT_FILL_TYPE" val="1"/>
  <p:tag name="KSO_WM_UNIT_USESOURCEFORMAT_APPLY" val="1"/>
</p:tagLst>
</file>

<file path=ppt/tags/tag304.xml><?xml version="1.0" encoding="utf-8"?>
<p:tagLst xmlns:p="http://schemas.openxmlformats.org/presentationml/2006/main">
  <p:tag name="KSO_WM_UNIT_ISCONTENTSTITLE" val="1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录/CONTENTS"/>
  <p:tag name="KSO_WM_TEMPLATE_CATEGORY" val="custom"/>
  <p:tag name="KSO_WM_TEMPLATE_INDEX" val="20204397"/>
  <p:tag name="KSO_WM_UNIT_ID" val="custom20204397_4*a*1"/>
  <p:tag name="KSO_WM_UNIT_TEXT_FILL_FORE_SCHEMECOLOR_INDEX" val="13"/>
  <p:tag name="KSO_WM_UNIT_TEXT_FILL_TYPE" val="1"/>
  <p:tag name="KSO_WM_UNIT_USESOURCEFORMAT_APPLY" val="1"/>
</p:tagLst>
</file>

<file path=ppt/tags/tag305.xml><?xml version="1.0" encoding="utf-8"?>
<p:tagLst xmlns:p="http://schemas.openxmlformats.org/presentationml/2006/main">
  <p:tag name="KSO_WM_SLIDE_ID" val="custom20204397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397"/>
  <p:tag name="KSO_WM_SLIDE_LAYOUT" val="a_l"/>
  <p:tag name="KSO_WM_SLIDE_LAYOUT_CNT" val="1_1"/>
</p:tagLst>
</file>

<file path=ppt/tags/tag306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8"/>
  <p:tag name="KSO_WM_UNIT_TYPE" val="e"/>
  <p:tag name="KSO_WM_UNIT_INDEX" val="1"/>
  <p:tag name="KSO_WM_UNIT_PRESET_TEXT" val="Part 01"/>
  <p:tag name="KSO_WM_TEMPLATE_CATEGORY" val="custom"/>
  <p:tag name="KSO_WM_TEMPLATE_INDEX" val="20204397"/>
  <p:tag name="KSO_WM_UNIT_ID" val="custom20204397_7*e*1"/>
</p:tagLst>
</file>

<file path=ppt/tags/tag307.xml><?xml version="1.0" encoding="utf-8"?>
<p:tagLst xmlns:p="http://schemas.openxmlformats.org/presentationml/2006/main">
  <p:tag name="MH" val="20161022204303"/>
  <p:tag name="MH_LIBRARY" val="GRAPHIC"/>
  <p:tag name="MH_ORDER" val="Rectangle 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397"/>
  <p:tag name="KSO_WM_UNIT_ID" val="custom20204397_7*i*1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0"/>
  <p:tag name="KSO_WM_UNIT_TYPE" val="b"/>
  <p:tag name="KSO_WM_UNIT_INDEX" val="1"/>
  <p:tag name="KSO_WM_UNIT_PRESET_TEXT" val="单击此处添加副标题内容"/>
  <p:tag name="KSO_WM_TEMPLATE_CATEGORY" val="custom"/>
  <p:tag name="KSO_WM_TEMPLATE_INDEX" val="20204397"/>
  <p:tag name="KSO_WM_UNIT_ID" val="custom20204397_7*b*1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UNIT_PRESET_TEXT" val="单击此处添加标题"/>
  <p:tag name="KSO_WM_TEMPLATE_CATEGORY" val="custom"/>
  <p:tag name="KSO_WM_TEMPLATE_INDEX" val="20204397"/>
  <p:tag name="KSO_WM_UNIT_ID" val="custom20204397_7*a*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LIDE_ID" val="custom20204397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397"/>
  <p:tag name="KSO_WM_SLIDE_LAYOUT" val="a_b_e"/>
  <p:tag name="KSO_WM_SLIDE_LAYOUT_CNT" val="1_1_1"/>
</p:tagLst>
</file>

<file path=ppt/tags/tag311.xml><?xml version="1.0" encoding="utf-8"?>
<p:tagLst xmlns:p="http://schemas.openxmlformats.org/presentationml/2006/main">
  <p:tag name="KSO_WM_SLIDE_BACKGROUND_TYPE" val="navigation"/>
  <p:tag name="KSO_WM_UNIT_SUBTYPE" val="h"/>
  <p:tag name="KSO_WM_UNIT_TYPE" val="i"/>
  <p:tag name="KSO_WM_UNIT_INDEX" val="1"/>
  <p:tag name="KSO_WM_TEMPLATE_CATEGORY" val="custom"/>
  <p:tag name="KSO_WM_TEMPLATE_INDEX" val="20204397"/>
  <p:tag name="KSO_WM_UNIT_ID" val="custom20204397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SLIDE_BACKGROUND_TYPE" val="navigation"/>
  <p:tag name="KSO_WM_UNIT_TYPE" val="i"/>
  <p:tag name="KSO_WM_UNIT_INDEX" val="1"/>
  <p:tag name="KSO_WM_TEMPLATE_CATEGORY" val="custom"/>
  <p:tag name="KSO_WM_TEMPLATE_INDEX" val="20204397"/>
  <p:tag name="KSO_WM_UNIT_ID" val="custom20204397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SLIDE_BACKGROUND_TYPE" val="navigation"/>
  <p:tag name="KSO_WM_UNIT_TYPE" val="i"/>
  <p:tag name="KSO_WM_UNIT_INDEX" val="2"/>
  <p:tag name="KSO_WM_TEMPLATE_CATEGORY" val="custom"/>
  <p:tag name="KSO_WM_TEMPLATE_INDEX" val="20204397"/>
  <p:tag name="KSO_WM_UNIT_ID" val="custom20204397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TYPE" val="i"/>
  <p:tag name="KSO_WM_UNIT_INDEX" val="3"/>
  <p:tag name="KSO_WM_TEMPLATE_CATEGORY" val="custom"/>
  <p:tag name="KSO_WM_TEMPLATE_INDEX" val="20204397"/>
  <p:tag name="KSO_WM_UNIT_ID" val="custom20204397_8*i*3"/>
</p:tagLst>
</file>

<file path=ppt/tags/tag315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VALUE" val="380"/>
  <p:tag name="KSO_WM_UNIT_DEFAULT_FONT" val="16;24;2"/>
  <p:tag name="KSO_WM_UNIT_BLOCK" val="0"/>
  <p:tag name="KSO_WM_TEMPLATE_CATEGORY" val="custom"/>
  <p:tag name="KSO_WM_TEMPLATE_INDEX" val="20204397"/>
  <p:tag name="KSO_WM_UNIT_ID" val="custom20204397_8*f*1"/>
</p:tagLst>
</file>

<file path=ppt/tags/tag316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397"/>
  <p:tag name="KSO_WM_UNIT_ID" val="custom20204397_8*a*1"/>
</p:tagLst>
</file>

<file path=ppt/tags/tag31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397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397"/>
  <p:tag name="KSO_WM_SLIDE_LAYOUT" val="a_f_i"/>
  <p:tag name="KSO_WM_SLIDE_LAYOUT_CNT" val="1_1_1"/>
</p:tagLst>
</file>

<file path=ppt/tags/tag318.xml><?xml version="1.0" encoding="utf-8"?>
<p:tagLst xmlns:p="http://schemas.openxmlformats.org/presentationml/2006/main">
  <p:tag name="KSO_WM_SLIDE_BACKGROUND_TYPE" val="navigation"/>
  <p:tag name="KSO_WM_UNIT_SUBTYPE" val="h"/>
  <p:tag name="KSO_WM_UNIT_TYPE" val="i"/>
  <p:tag name="KSO_WM_UNIT_INDEX" val="1"/>
  <p:tag name="KSO_WM_TEMPLATE_CATEGORY" val="custom"/>
  <p:tag name="KSO_WM_TEMPLATE_INDEX" val="20204397"/>
  <p:tag name="KSO_WM_UNIT_ID" val="custom20204397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SLIDE_BACKGROUND_TYPE" val="navigation"/>
  <p:tag name="KSO_WM_UNIT_TYPE" val="i"/>
  <p:tag name="KSO_WM_UNIT_INDEX" val="1"/>
  <p:tag name="KSO_WM_TEMPLATE_CATEGORY" val="custom"/>
  <p:tag name="KSO_WM_TEMPLATE_INDEX" val="20204397"/>
  <p:tag name="KSO_WM_UNIT_ID" val="custom20204397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BACKGROUND_TYPE" val="navigation"/>
  <p:tag name="KSO_WM_UNIT_TYPE" val="i"/>
  <p:tag name="KSO_WM_UNIT_INDEX" val="2"/>
  <p:tag name="KSO_WM_TEMPLATE_CATEGORY" val="custom"/>
  <p:tag name="KSO_WM_TEMPLATE_INDEX" val="20204397"/>
  <p:tag name="KSO_WM_UNIT_ID" val="custom20204397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TYPE" val="i"/>
  <p:tag name="KSO_WM_UNIT_INDEX" val="3"/>
  <p:tag name="KSO_WM_TEMPLATE_CATEGORY" val="custom"/>
  <p:tag name="KSO_WM_TEMPLATE_INDEX" val="20204397"/>
  <p:tag name="KSO_WM_UNIT_ID" val="custom20204397_8*i*3"/>
</p:tagLst>
</file>

<file path=ppt/tags/tag322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VALUE" val="380"/>
  <p:tag name="KSO_WM_UNIT_DEFAULT_FONT" val="16;24;2"/>
  <p:tag name="KSO_WM_UNIT_BLOCK" val="0"/>
  <p:tag name="KSO_WM_TEMPLATE_CATEGORY" val="custom"/>
  <p:tag name="KSO_WM_TEMPLATE_INDEX" val="20204397"/>
  <p:tag name="KSO_WM_UNIT_ID" val="custom20204397_8*f*1"/>
</p:tagLst>
</file>

<file path=ppt/tags/tag32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397"/>
  <p:tag name="KSO_WM_UNIT_ID" val="custom20204397_8*a*1"/>
</p:tagLst>
</file>

<file path=ppt/tags/tag32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397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397"/>
  <p:tag name="KSO_WM_SLIDE_LAYOUT" val="a_f_i"/>
  <p:tag name="KSO_WM_SLIDE_LAYOUT_CNT" val="1_1_1"/>
</p:tagLst>
</file>

<file path=ppt/tags/tag325.xml><?xml version="1.0" encoding="utf-8"?>
<p:tagLst xmlns:p="http://schemas.openxmlformats.org/presentationml/2006/main">
  <p:tag name="KSO_WM_SLIDE_BACKGROUND_TYPE" val="navigation"/>
  <p:tag name="KSO_WM_UNIT_SUBTYPE" val="h"/>
  <p:tag name="KSO_WM_UNIT_TYPE" val="i"/>
  <p:tag name="KSO_WM_UNIT_INDEX" val="1"/>
  <p:tag name="KSO_WM_TEMPLATE_CATEGORY" val="custom"/>
  <p:tag name="KSO_WM_TEMPLATE_INDEX" val="20204397"/>
  <p:tag name="KSO_WM_UNIT_ID" val="custom20204397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SLIDE_BACKGROUND_TYPE" val="navigation"/>
  <p:tag name="KSO_WM_UNIT_TYPE" val="i"/>
  <p:tag name="KSO_WM_UNIT_INDEX" val="1"/>
  <p:tag name="KSO_WM_TEMPLATE_CATEGORY" val="custom"/>
  <p:tag name="KSO_WM_TEMPLATE_INDEX" val="20204397"/>
  <p:tag name="KSO_WM_UNIT_ID" val="custom20204397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SLIDE_BACKGROUND_TYPE" val="navigation"/>
  <p:tag name="KSO_WM_UNIT_TYPE" val="i"/>
  <p:tag name="KSO_WM_UNIT_INDEX" val="2"/>
  <p:tag name="KSO_WM_TEMPLATE_CATEGORY" val="custom"/>
  <p:tag name="KSO_WM_TEMPLATE_INDEX" val="20204397"/>
  <p:tag name="KSO_WM_UNIT_ID" val="custom20204397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TYPE" val="i"/>
  <p:tag name="KSO_WM_UNIT_INDEX" val="3"/>
  <p:tag name="KSO_WM_TEMPLATE_CATEGORY" val="custom"/>
  <p:tag name="KSO_WM_TEMPLATE_INDEX" val="20204397"/>
  <p:tag name="KSO_WM_UNIT_ID" val="custom20204397_8*i*3"/>
</p:tagLst>
</file>

<file path=ppt/tags/tag329.xml><?xml version="1.0" encoding="utf-8"?>
<p:tagLst xmlns:p="http://schemas.openxmlformats.org/presentationml/2006/main">
  <p:tag name="KSO_WM_UNIT_TEXTBOXSTYLE_GUID" val="{77283f30-42fa-45cc-a7c7-63f91554c598}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TEXTBOXSTYLE_SHAPETYPE" val="1"/>
  <p:tag name="KSO_WM_UNIT_TEXTBOXSTYLE_ADJUSTLEFT" val="100_-33.55002"/>
  <p:tag name="KSO_WM_UNIT_TEXTBOXSTYLE_ADJUSTTOP" val="0_-10.05"/>
  <p:tag name="KSO_WM_UNIT_TEXTBOXSTYLE_ADJUSTHEIGTH" val="100_20.1003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5_66*i*1"/>
  <p:tag name="KSO_WM_TEMPLATE_CATEGORY" val="mixed"/>
  <p:tag name="KSO_WM_TEMPLATE_INDEX" val="20201885"/>
  <p:tag name="KSO_WM_UNIT_LAYERLEVEL" val="1"/>
  <p:tag name="KSO_WM_TAG_VERSION" val="1.0"/>
  <p:tag name="KSO_WM_BEAUTIFY_FLAG" val="#wm#"/>
  <p:tag name="KSO_WM_UNIT_TEXTBOXSTYLE_GUID" val="{77283f30-42fa-45cc-a7c7-63f91554c598}"/>
</p:tagLst>
</file>

<file path=ppt/tags/tag331.xml><?xml version="1.0" encoding="utf-8"?>
<p:tagLst xmlns:p="http://schemas.openxmlformats.org/presentationml/2006/main">
  <p:tag name="KSO_WM_UNIT_TEXTBOXSTYLE_SHAPETYPE" val="1"/>
  <p:tag name="KSO_WM_UNIT_TEXTBOXSTYLE_ADJUSTLEFT" val="0_-13.25"/>
  <p:tag name="KSO_WM_UNIT_TEXTBOXSTYLE_ADJUSTTOP" val="0_-4.049999"/>
  <p:tag name="KSO_WM_UNIT_TEXTBOXSTYLE_ADJUSTWIDTH" val="100_21.45"/>
  <p:tag name="KSO_WM_UNIT_TEXTBOXSTYLE_ADJUSTHEIGTH" val="100_8.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5_66*i*2"/>
  <p:tag name="KSO_WM_TEMPLATE_CATEGORY" val="mixed"/>
  <p:tag name="KSO_WM_TEMPLATE_INDEX" val="20201885"/>
  <p:tag name="KSO_WM_UNIT_LAYERLEVEL" val="1"/>
  <p:tag name="KSO_WM_TAG_VERSION" val="1.0"/>
  <p:tag name="KSO_WM_BEAUTIFY_FLAG" val="#wm#"/>
  <p:tag name="KSO_WM_UNIT_TEXTBOXSTYLE_GUID" val="{77283f30-42fa-45cc-a7c7-63f91554c598}"/>
</p:tagLst>
</file>

<file path=ppt/tags/tag332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885_66*f*1"/>
  <p:tag name="KSO_WM_TEMPLATE_CATEGORY" val="mixed"/>
  <p:tag name="KSO_WM_TEMPLATE_INDEX" val="20201885"/>
  <p:tag name="KSO_WM_UNIT_LAYERLEVEL" val="1"/>
  <p:tag name="KSO_WM_TAG_VERSION" val="1.0"/>
  <p:tag name="KSO_WM_BEAUTIFY_FLAG" val="#wm#"/>
  <p:tag name="KSO_WM_UNIT_PRESET_TEXT" val="单击此处输入小标题"/>
  <p:tag name="KSO_WM_UNIT_TEXTBOXSTYLE_GUID" val="{77283f30-42fa-45cc-a7c7-63f91554c598}"/>
  <p:tag name="KSO_WM_UNIT_TEXTBOXSTYLE_TEMPLATEID" val="3133030"/>
  <p:tag name="KSO_WM_UNIT_TEXTBOXSTYLE_TYPE" val="5"/>
</p:tagLst>
</file>

<file path=ppt/tags/tag33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397"/>
  <p:tag name="KSO_WM_UNIT_ID" val="custom20204397_8*a*1"/>
</p:tagLst>
</file>

<file path=ppt/tags/tag33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397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397"/>
  <p:tag name="KSO_WM_SLIDE_LAYOUT" val="a_f_i"/>
  <p:tag name="KSO_WM_SLIDE_LAYOUT_CNT" val="1_1_1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TYPE" val="i"/>
  <p:tag name="KSO_WM_UNIT_INDEX" val="3"/>
  <p:tag name="KSO_WM_TEMPLATE_CATEGORY" val="custom"/>
  <p:tag name="KSO_WM_TEMPLATE_INDEX" val="20204397"/>
  <p:tag name="KSO_WM_UNIT_ID" val="custom20204397_8*i*3"/>
</p:tagLst>
</file>

<file path=ppt/tags/tag336.xml><?xml version="1.0" encoding="utf-8"?>
<p:tagLst xmlns:p="http://schemas.openxmlformats.org/presentationml/2006/main">
  <p:tag name="KSO_WM_SLIDE_BACKGROUND_TYPE" val="navigation"/>
  <p:tag name="KSO_WM_UNIT_SUBTYPE" val="h"/>
  <p:tag name="KSO_WM_UNIT_TYPE" val="i"/>
  <p:tag name="KSO_WM_UNIT_INDEX" val="1"/>
  <p:tag name="KSO_WM_TEMPLATE_CATEGORY" val="custom"/>
  <p:tag name="KSO_WM_TEMPLATE_INDEX" val="20204397"/>
  <p:tag name="KSO_WM_UNIT_ID" val="custom20204397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SLIDE_BACKGROUND_TYPE" val="navigation"/>
  <p:tag name="KSO_WM_UNIT_TYPE" val="i"/>
  <p:tag name="KSO_WM_UNIT_INDEX" val="1"/>
  <p:tag name="KSO_WM_TEMPLATE_CATEGORY" val="custom"/>
  <p:tag name="KSO_WM_TEMPLATE_INDEX" val="20204397"/>
  <p:tag name="KSO_WM_UNIT_ID" val="custom20204397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SLIDE_BACKGROUND_TYPE" val="navigation"/>
  <p:tag name="KSO_WM_UNIT_TYPE" val="i"/>
  <p:tag name="KSO_WM_UNIT_INDEX" val="2"/>
  <p:tag name="KSO_WM_TEMPLATE_CATEGORY" val="custom"/>
  <p:tag name="KSO_WM_TEMPLATE_INDEX" val="20204397"/>
  <p:tag name="KSO_WM_UNIT_ID" val="custom20204397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TEXTBOXSTYLE_GUID" val="{77283f30-42fa-45cc-a7c7-63f91554c598}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TEXTBOXSTYLE_SHAPETYPE" val="1"/>
  <p:tag name="KSO_WM_UNIT_TEXTBOXSTYLE_ADJUSTLEFT" val="100_-33.55002"/>
  <p:tag name="KSO_WM_UNIT_TEXTBOXSTYLE_ADJUSTTOP" val="0_-10.05"/>
  <p:tag name="KSO_WM_UNIT_TEXTBOXSTYLE_ADJUSTHEIGTH" val="100_20.1003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5_66*i*1"/>
  <p:tag name="KSO_WM_TEMPLATE_CATEGORY" val="mixed"/>
  <p:tag name="KSO_WM_TEMPLATE_INDEX" val="20201885"/>
  <p:tag name="KSO_WM_UNIT_LAYERLEVEL" val="1"/>
  <p:tag name="KSO_WM_TAG_VERSION" val="1.0"/>
  <p:tag name="KSO_WM_BEAUTIFY_FLAG" val="#wm#"/>
  <p:tag name="KSO_WM_UNIT_TEXTBOXSTYLE_GUID" val="{77283f30-42fa-45cc-a7c7-63f91554c598}"/>
</p:tagLst>
</file>

<file path=ppt/tags/tag341.xml><?xml version="1.0" encoding="utf-8"?>
<p:tagLst xmlns:p="http://schemas.openxmlformats.org/presentationml/2006/main">
  <p:tag name="KSO_WM_UNIT_TEXTBOXSTYLE_SHAPETYPE" val="1"/>
  <p:tag name="KSO_WM_UNIT_TEXTBOXSTYLE_ADJUSTLEFT" val="0_-13.25"/>
  <p:tag name="KSO_WM_UNIT_TEXTBOXSTYLE_ADJUSTTOP" val="0_-4.049999"/>
  <p:tag name="KSO_WM_UNIT_TEXTBOXSTYLE_ADJUSTWIDTH" val="100_21.45"/>
  <p:tag name="KSO_WM_UNIT_TEXTBOXSTYLE_ADJUSTHEIGTH" val="100_8.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5_66*i*2"/>
  <p:tag name="KSO_WM_TEMPLATE_CATEGORY" val="mixed"/>
  <p:tag name="KSO_WM_TEMPLATE_INDEX" val="20201885"/>
  <p:tag name="KSO_WM_UNIT_LAYERLEVEL" val="1"/>
  <p:tag name="KSO_WM_TAG_VERSION" val="1.0"/>
  <p:tag name="KSO_WM_BEAUTIFY_FLAG" val="#wm#"/>
  <p:tag name="KSO_WM_UNIT_TEXTBOXSTYLE_GUID" val="{77283f30-42fa-45cc-a7c7-63f91554c598}"/>
</p:tagLst>
</file>

<file path=ppt/tags/tag342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885_66*f*1"/>
  <p:tag name="KSO_WM_TEMPLATE_CATEGORY" val="mixed"/>
  <p:tag name="KSO_WM_TEMPLATE_INDEX" val="20201885"/>
  <p:tag name="KSO_WM_UNIT_LAYERLEVEL" val="1"/>
  <p:tag name="KSO_WM_TAG_VERSION" val="1.0"/>
  <p:tag name="KSO_WM_BEAUTIFY_FLAG" val="#wm#"/>
  <p:tag name="KSO_WM_UNIT_PRESET_TEXT" val="单击此处输入小标题"/>
  <p:tag name="KSO_WM_UNIT_TEXTBOXSTYLE_GUID" val="{77283f30-42fa-45cc-a7c7-63f91554c598}"/>
  <p:tag name="KSO_WM_UNIT_TEXTBOXSTYLE_TEMPLATEID" val="3133030"/>
  <p:tag name="KSO_WM_UNIT_TEXTBOXSTYLE_TYPE" val="5"/>
</p:tagLst>
</file>

<file path=ppt/tags/tag34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397"/>
  <p:tag name="KSO_WM_UNIT_ID" val="custom20204397_8*a*1"/>
</p:tagLst>
</file>

<file path=ppt/tags/tag34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397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397"/>
  <p:tag name="KSO_WM_SLIDE_LAYOUT" val="a_f_i"/>
  <p:tag name="KSO_WM_SLIDE_LAYOUT_CNT" val="1_1_1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TYPE" val="i"/>
  <p:tag name="KSO_WM_UNIT_INDEX" val="3"/>
  <p:tag name="KSO_WM_TEMPLATE_CATEGORY" val="custom"/>
  <p:tag name="KSO_WM_TEMPLATE_INDEX" val="20204397"/>
  <p:tag name="KSO_WM_UNIT_ID" val="custom20204397_8*i*3"/>
</p:tagLst>
</file>

<file path=ppt/tags/tag346.xml><?xml version="1.0" encoding="utf-8"?>
<p:tagLst xmlns:p="http://schemas.openxmlformats.org/presentationml/2006/main">
  <p:tag name="KSO_WM_SLIDE_BACKGROUND_TYPE" val="navigation"/>
  <p:tag name="KSO_WM_UNIT_SUBTYPE" val="h"/>
  <p:tag name="KSO_WM_UNIT_TYPE" val="i"/>
  <p:tag name="KSO_WM_UNIT_INDEX" val="1"/>
  <p:tag name="KSO_WM_TEMPLATE_CATEGORY" val="custom"/>
  <p:tag name="KSO_WM_TEMPLATE_INDEX" val="20204397"/>
  <p:tag name="KSO_WM_UNIT_ID" val="custom20204397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SLIDE_BACKGROUND_TYPE" val="navigation"/>
  <p:tag name="KSO_WM_UNIT_TYPE" val="i"/>
  <p:tag name="KSO_WM_UNIT_INDEX" val="1"/>
  <p:tag name="KSO_WM_TEMPLATE_CATEGORY" val="custom"/>
  <p:tag name="KSO_WM_TEMPLATE_INDEX" val="20204397"/>
  <p:tag name="KSO_WM_UNIT_ID" val="custom20204397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SLIDE_BACKGROUND_TYPE" val="navigation"/>
  <p:tag name="KSO_WM_UNIT_TYPE" val="i"/>
  <p:tag name="KSO_WM_UNIT_INDEX" val="2"/>
  <p:tag name="KSO_WM_TEMPLATE_CATEGORY" val="custom"/>
  <p:tag name="KSO_WM_TEMPLATE_INDEX" val="20204397"/>
  <p:tag name="KSO_WM_UNIT_ID" val="custom20204397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TEXTBOXSTYLE_GUID" val="{77283f30-42fa-45cc-a7c7-63f91554c598}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TEXTBOXSTYLE_SHAPETYPE" val="1"/>
  <p:tag name="KSO_WM_UNIT_TEXTBOXSTYLE_ADJUSTLEFT" val="100_-33.55002"/>
  <p:tag name="KSO_WM_UNIT_TEXTBOXSTYLE_ADJUSTTOP" val="0_-10.05"/>
  <p:tag name="KSO_WM_UNIT_TEXTBOXSTYLE_ADJUSTHEIGTH" val="100_20.1003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5_66*i*1"/>
  <p:tag name="KSO_WM_TEMPLATE_CATEGORY" val="mixed"/>
  <p:tag name="KSO_WM_TEMPLATE_INDEX" val="20201885"/>
  <p:tag name="KSO_WM_UNIT_LAYERLEVEL" val="1"/>
  <p:tag name="KSO_WM_TAG_VERSION" val="1.0"/>
  <p:tag name="KSO_WM_BEAUTIFY_FLAG" val="#wm#"/>
  <p:tag name="KSO_WM_UNIT_TEXTBOXSTYLE_GUID" val="{77283f30-42fa-45cc-a7c7-63f91554c598}"/>
</p:tagLst>
</file>

<file path=ppt/tags/tag351.xml><?xml version="1.0" encoding="utf-8"?>
<p:tagLst xmlns:p="http://schemas.openxmlformats.org/presentationml/2006/main">
  <p:tag name="KSO_WM_UNIT_TEXTBOXSTYLE_SHAPETYPE" val="1"/>
  <p:tag name="KSO_WM_UNIT_TEXTBOXSTYLE_ADJUSTLEFT" val="0_-13.25"/>
  <p:tag name="KSO_WM_UNIT_TEXTBOXSTYLE_ADJUSTTOP" val="0_-4.049999"/>
  <p:tag name="KSO_WM_UNIT_TEXTBOXSTYLE_ADJUSTWIDTH" val="100_21.45"/>
  <p:tag name="KSO_WM_UNIT_TEXTBOXSTYLE_ADJUSTHEIGTH" val="100_8.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5_66*i*2"/>
  <p:tag name="KSO_WM_TEMPLATE_CATEGORY" val="mixed"/>
  <p:tag name="KSO_WM_TEMPLATE_INDEX" val="20201885"/>
  <p:tag name="KSO_WM_UNIT_LAYERLEVEL" val="1"/>
  <p:tag name="KSO_WM_TAG_VERSION" val="1.0"/>
  <p:tag name="KSO_WM_BEAUTIFY_FLAG" val="#wm#"/>
  <p:tag name="KSO_WM_UNIT_TEXTBOXSTYLE_GUID" val="{77283f30-42fa-45cc-a7c7-63f91554c598}"/>
</p:tagLst>
</file>

<file path=ppt/tags/tag352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885_66*f*1"/>
  <p:tag name="KSO_WM_TEMPLATE_CATEGORY" val="mixed"/>
  <p:tag name="KSO_WM_TEMPLATE_INDEX" val="20201885"/>
  <p:tag name="KSO_WM_UNIT_LAYERLEVEL" val="1"/>
  <p:tag name="KSO_WM_TAG_VERSION" val="1.0"/>
  <p:tag name="KSO_WM_BEAUTIFY_FLAG" val="#wm#"/>
  <p:tag name="KSO_WM_UNIT_PRESET_TEXT" val="单击此处输入小标题"/>
  <p:tag name="KSO_WM_UNIT_TEXTBOXSTYLE_GUID" val="{77283f30-42fa-45cc-a7c7-63f91554c598}"/>
  <p:tag name="KSO_WM_UNIT_TEXTBOXSTYLE_TEMPLATEID" val="3133030"/>
  <p:tag name="KSO_WM_UNIT_TEXTBOXSTYLE_TYPE" val="5"/>
</p:tagLst>
</file>

<file path=ppt/tags/tag35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397"/>
  <p:tag name="KSO_WM_UNIT_ID" val="custom20204397_8*a*1"/>
</p:tagLst>
</file>

<file path=ppt/tags/tag35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397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397"/>
  <p:tag name="KSO_WM_SLIDE_LAYOUT" val="a_f_i"/>
  <p:tag name="KSO_WM_SLIDE_LAYOUT_CNT" val="1_1_1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TYPE" val="i"/>
  <p:tag name="KSO_WM_UNIT_INDEX" val="3"/>
  <p:tag name="KSO_WM_TEMPLATE_CATEGORY" val="custom"/>
  <p:tag name="KSO_WM_TEMPLATE_INDEX" val="20204397"/>
  <p:tag name="KSO_WM_UNIT_ID" val="custom20204397_8*i*3"/>
</p:tagLst>
</file>

<file path=ppt/tags/tag356.xml><?xml version="1.0" encoding="utf-8"?>
<p:tagLst xmlns:p="http://schemas.openxmlformats.org/presentationml/2006/main">
  <p:tag name="KSO_WM_SLIDE_BACKGROUND_TYPE" val="navigation"/>
  <p:tag name="KSO_WM_UNIT_SUBTYPE" val="h"/>
  <p:tag name="KSO_WM_UNIT_TYPE" val="i"/>
  <p:tag name="KSO_WM_UNIT_INDEX" val="1"/>
  <p:tag name="KSO_WM_TEMPLATE_CATEGORY" val="custom"/>
  <p:tag name="KSO_WM_TEMPLATE_INDEX" val="20204397"/>
  <p:tag name="KSO_WM_UNIT_ID" val="custom20204397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SLIDE_BACKGROUND_TYPE" val="navigation"/>
  <p:tag name="KSO_WM_UNIT_TYPE" val="i"/>
  <p:tag name="KSO_WM_UNIT_INDEX" val="1"/>
  <p:tag name="KSO_WM_TEMPLATE_CATEGORY" val="custom"/>
  <p:tag name="KSO_WM_TEMPLATE_INDEX" val="20204397"/>
  <p:tag name="KSO_WM_UNIT_ID" val="custom20204397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SLIDE_BACKGROUND_TYPE" val="navigation"/>
  <p:tag name="KSO_WM_UNIT_TYPE" val="i"/>
  <p:tag name="KSO_WM_UNIT_INDEX" val="2"/>
  <p:tag name="KSO_WM_TEMPLATE_CATEGORY" val="custom"/>
  <p:tag name="KSO_WM_TEMPLATE_INDEX" val="20204397"/>
  <p:tag name="KSO_WM_UNIT_ID" val="custom20204397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TEXTBOXSTYLE_GUID" val="{77283f30-42fa-45cc-a7c7-63f91554c598}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TEXTBOXSTYLE_SHAPETYPE" val="1"/>
  <p:tag name="KSO_WM_UNIT_TEXTBOXSTYLE_ADJUSTLEFT" val="100_-33.55002"/>
  <p:tag name="KSO_WM_UNIT_TEXTBOXSTYLE_ADJUSTTOP" val="0_-10.05"/>
  <p:tag name="KSO_WM_UNIT_TEXTBOXSTYLE_ADJUSTHEIGTH" val="100_20.1003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5_66*i*1"/>
  <p:tag name="KSO_WM_TEMPLATE_CATEGORY" val="mixed"/>
  <p:tag name="KSO_WM_TEMPLATE_INDEX" val="20201885"/>
  <p:tag name="KSO_WM_UNIT_LAYERLEVEL" val="1"/>
  <p:tag name="KSO_WM_TAG_VERSION" val="1.0"/>
  <p:tag name="KSO_WM_BEAUTIFY_FLAG" val="#wm#"/>
  <p:tag name="KSO_WM_UNIT_TEXTBOXSTYLE_GUID" val="{77283f30-42fa-45cc-a7c7-63f91554c598}"/>
</p:tagLst>
</file>

<file path=ppt/tags/tag361.xml><?xml version="1.0" encoding="utf-8"?>
<p:tagLst xmlns:p="http://schemas.openxmlformats.org/presentationml/2006/main">
  <p:tag name="KSO_WM_UNIT_TEXTBOXSTYLE_SHAPETYPE" val="1"/>
  <p:tag name="KSO_WM_UNIT_TEXTBOXSTYLE_ADJUSTLEFT" val="0_-13.25"/>
  <p:tag name="KSO_WM_UNIT_TEXTBOXSTYLE_ADJUSTTOP" val="0_-4.049999"/>
  <p:tag name="KSO_WM_UNIT_TEXTBOXSTYLE_ADJUSTWIDTH" val="100_21.45"/>
  <p:tag name="KSO_WM_UNIT_TEXTBOXSTYLE_ADJUSTHEIGTH" val="100_8.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5_66*i*2"/>
  <p:tag name="KSO_WM_TEMPLATE_CATEGORY" val="mixed"/>
  <p:tag name="KSO_WM_TEMPLATE_INDEX" val="20201885"/>
  <p:tag name="KSO_WM_UNIT_LAYERLEVEL" val="1"/>
  <p:tag name="KSO_WM_TAG_VERSION" val="1.0"/>
  <p:tag name="KSO_WM_BEAUTIFY_FLAG" val="#wm#"/>
  <p:tag name="KSO_WM_UNIT_TEXTBOXSTYLE_GUID" val="{77283f30-42fa-45cc-a7c7-63f91554c598}"/>
</p:tagLst>
</file>

<file path=ppt/tags/tag362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885_66*f*1"/>
  <p:tag name="KSO_WM_TEMPLATE_CATEGORY" val="mixed"/>
  <p:tag name="KSO_WM_TEMPLATE_INDEX" val="20201885"/>
  <p:tag name="KSO_WM_UNIT_LAYERLEVEL" val="1"/>
  <p:tag name="KSO_WM_TAG_VERSION" val="1.0"/>
  <p:tag name="KSO_WM_BEAUTIFY_FLAG" val="#wm#"/>
  <p:tag name="KSO_WM_UNIT_PRESET_TEXT" val="单击此处输入小标题"/>
  <p:tag name="KSO_WM_UNIT_TEXTBOXSTYLE_GUID" val="{77283f30-42fa-45cc-a7c7-63f91554c598}"/>
  <p:tag name="KSO_WM_UNIT_TEXTBOXSTYLE_TEMPLATEID" val="3133030"/>
  <p:tag name="KSO_WM_UNIT_TEXTBOXSTYLE_TYPE" val="5"/>
</p:tagLst>
</file>

<file path=ppt/tags/tag36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397"/>
  <p:tag name="KSO_WM_UNIT_ID" val="custom20204397_8*a*1"/>
</p:tagLst>
</file>

<file path=ppt/tags/tag36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397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397"/>
  <p:tag name="KSO_WM_SLIDE_LAYOUT" val="a_f_i"/>
  <p:tag name="KSO_WM_SLIDE_LAYOUT_CNT" val="1_1_1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TYPE" val="i"/>
  <p:tag name="KSO_WM_UNIT_INDEX" val="3"/>
  <p:tag name="KSO_WM_TEMPLATE_CATEGORY" val="custom"/>
  <p:tag name="KSO_WM_TEMPLATE_INDEX" val="20204397"/>
  <p:tag name="KSO_WM_UNIT_ID" val="custom20204397_8*i*3"/>
</p:tagLst>
</file>

<file path=ppt/tags/tag366.xml><?xml version="1.0" encoding="utf-8"?>
<p:tagLst xmlns:p="http://schemas.openxmlformats.org/presentationml/2006/main">
  <p:tag name="KSO_WM_SLIDE_BACKGROUND_TYPE" val="navigation"/>
  <p:tag name="KSO_WM_UNIT_SUBTYPE" val="h"/>
  <p:tag name="KSO_WM_UNIT_TYPE" val="i"/>
  <p:tag name="KSO_WM_UNIT_INDEX" val="1"/>
  <p:tag name="KSO_WM_TEMPLATE_CATEGORY" val="custom"/>
  <p:tag name="KSO_WM_TEMPLATE_INDEX" val="20204397"/>
  <p:tag name="KSO_WM_UNIT_ID" val="custom20204397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SLIDE_BACKGROUND_TYPE" val="navigation"/>
  <p:tag name="KSO_WM_UNIT_TYPE" val="i"/>
  <p:tag name="KSO_WM_UNIT_INDEX" val="1"/>
  <p:tag name="KSO_WM_TEMPLATE_CATEGORY" val="custom"/>
  <p:tag name="KSO_WM_TEMPLATE_INDEX" val="20204397"/>
  <p:tag name="KSO_WM_UNIT_ID" val="custom20204397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SLIDE_BACKGROUND_TYPE" val="navigation"/>
  <p:tag name="KSO_WM_UNIT_TYPE" val="i"/>
  <p:tag name="KSO_WM_UNIT_INDEX" val="2"/>
  <p:tag name="KSO_WM_TEMPLATE_CATEGORY" val="custom"/>
  <p:tag name="KSO_WM_TEMPLATE_INDEX" val="20204397"/>
  <p:tag name="KSO_WM_UNIT_ID" val="custom20204397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TEXTBOXSTYLE_GUID" val="{77283f30-42fa-45cc-a7c7-63f91554c598}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TEXTBOXSTYLE_SHAPETYPE" val="1"/>
  <p:tag name="KSO_WM_UNIT_TEXTBOXSTYLE_ADJUSTLEFT" val="100_-33.55002"/>
  <p:tag name="KSO_WM_UNIT_TEXTBOXSTYLE_ADJUSTTOP" val="0_-10.05"/>
  <p:tag name="KSO_WM_UNIT_TEXTBOXSTYLE_ADJUSTHEIGTH" val="100_20.1003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5_66*i*1"/>
  <p:tag name="KSO_WM_TEMPLATE_CATEGORY" val="mixed"/>
  <p:tag name="KSO_WM_TEMPLATE_INDEX" val="20201885"/>
  <p:tag name="KSO_WM_UNIT_LAYERLEVEL" val="1"/>
  <p:tag name="KSO_WM_TAG_VERSION" val="1.0"/>
  <p:tag name="KSO_WM_BEAUTIFY_FLAG" val="#wm#"/>
  <p:tag name="KSO_WM_UNIT_TEXTBOXSTYLE_GUID" val="{77283f30-42fa-45cc-a7c7-63f91554c598}"/>
</p:tagLst>
</file>

<file path=ppt/tags/tag371.xml><?xml version="1.0" encoding="utf-8"?>
<p:tagLst xmlns:p="http://schemas.openxmlformats.org/presentationml/2006/main">
  <p:tag name="KSO_WM_UNIT_TEXTBOXSTYLE_SHAPETYPE" val="1"/>
  <p:tag name="KSO_WM_UNIT_TEXTBOXSTYLE_ADJUSTLEFT" val="0_-13.25"/>
  <p:tag name="KSO_WM_UNIT_TEXTBOXSTYLE_ADJUSTTOP" val="0_-4.049999"/>
  <p:tag name="KSO_WM_UNIT_TEXTBOXSTYLE_ADJUSTWIDTH" val="100_21.45"/>
  <p:tag name="KSO_WM_UNIT_TEXTBOXSTYLE_ADJUSTHEIGTH" val="100_8.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5_66*i*2"/>
  <p:tag name="KSO_WM_TEMPLATE_CATEGORY" val="mixed"/>
  <p:tag name="KSO_WM_TEMPLATE_INDEX" val="20201885"/>
  <p:tag name="KSO_WM_UNIT_LAYERLEVEL" val="1"/>
  <p:tag name="KSO_WM_TAG_VERSION" val="1.0"/>
  <p:tag name="KSO_WM_BEAUTIFY_FLAG" val="#wm#"/>
  <p:tag name="KSO_WM_UNIT_TEXTBOXSTYLE_GUID" val="{77283f30-42fa-45cc-a7c7-63f91554c598}"/>
</p:tagLst>
</file>

<file path=ppt/tags/tag372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885_66*f*1"/>
  <p:tag name="KSO_WM_TEMPLATE_CATEGORY" val="mixed"/>
  <p:tag name="KSO_WM_TEMPLATE_INDEX" val="20201885"/>
  <p:tag name="KSO_WM_UNIT_LAYERLEVEL" val="1"/>
  <p:tag name="KSO_WM_TAG_VERSION" val="1.0"/>
  <p:tag name="KSO_WM_BEAUTIFY_FLAG" val="#wm#"/>
  <p:tag name="KSO_WM_UNIT_PRESET_TEXT" val="单击此处输入小标题"/>
  <p:tag name="KSO_WM_UNIT_TEXTBOXSTYLE_GUID" val="{77283f30-42fa-45cc-a7c7-63f91554c598}"/>
  <p:tag name="KSO_WM_UNIT_TEXTBOXSTYLE_TEMPLATEID" val="3133030"/>
  <p:tag name="KSO_WM_UNIT_TEXTBOXSTYLE_TYPE" val="5"/>
</p:tagLst>
</file>

<file path=ppt/tags/tag37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397"/>
  <p:tag name="KSO_WM_UNIT_ID" val="custom20204397_8*a*1"/>
</p:tagLst>
</file>

<file path=ppt/tags/tag37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397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397"/>
  <p:tag name="KSO_WM_SLIDE_LAYOUT" val="a_f_i"/>
  <p:tag name="KSO_WM_SLIDE_LAYOUT_CNT" val="1_1_1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TYPE" val="i"/>
  <p:tag name="KSO_WM_UNIT_INDEX" val="3"/>
  <p:tag name="KSO_WM_TEMPLATE_CATEGORY" val="custom"/>
  <p:tag name="KSO_WM_TEMPLATE_INDEX" val="20204397"/>
  <p:tag name="KSO_WM_UNIT_ID" val="custom20204397_8*i*3"/>
</p:tagLst>
</file>

<file path=ppt/tags/tag376.xml><?xml version="1.0" encoding="utf-8"?>
<p:tagLst xmlns:p="http://schemas.openxmlformats.org/presentationml/2006/main">
  <p:tag name="KSO_WM_SLIDE_BACKGROUND_TYPE" val="navigation"/>
  <p:tag name="KSO_WM_UNIT_SUBTYPE" val="h"/>
  <p:tag name="KSO_WM_UNIT_TYPE" val="i"/>
  <p:tag name="KSO_WM_UNIT_INDEX" val="1"/>
  <p:tag name="KSO_WM_TEMPLATE_CATEGORY" val="custom"/>
  <p:tag name="KSO_WM_TEMPLATE_INDEX" val="20204397"/>
  <p:tag name="KSO_WM_UNIT_ID" val="custom20204397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SLIDE_BACKGROUND_TYPE" val="navigation"/>
  <p:tag name="KSO_WM_UNIT_TYPE" val="i"/>
  <p:tag name="KSO_WM_UNIT_INDEX" val="1"/>
  <p:tag name="KSO_WM_TEMPLATE_CATEGORY" val="custom"/>
  <p:tag name="KSO_WM_TEMPLATE_INDEX" val="20204397"/>
  <p:tag name="KSO_WM_UNIT_ID" val="custom20204397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SLIDE_BACKGROUND_TYPE" val="navigation"/>
  <p:tag name="KSO_WM_UNIT_TYPE" val="i"/>
  <p:tag name="KSO_WM_UNIT_INDEX" val="2"/>
  <p:tag name="KSO_WM_TEMPLATE_CATEGORY" val="custom"/>
  <p:tag name="KSO_WM_TEMPLATE_INDEX" val="20204397"/>
  <p:tag name="KSO_WM_UNIT_ID" val="custom20204397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TEXTBOXSTYLE_GUID" val="{77283f30-42fa-45cc-a7c7-63f91554c598}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TEXTBOXSTYLE_SHAPETYPE" val="1"/>
  <p:tag name="KSO_WM_UNIT_TEXTBOXSTYLE_ADJUSTLEFT" val="100_-33.55002"/>
  <p:tag name="KSO_WM_UNIT_TEXTBOXSTYLE_ADJUSTTOP" val="0_-10.05"/>
  <p:tag name="KSO_WM_UNIT_TEXTBOXSTYLE_ADJUSTHEIGTH" val="100_20.1003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5_66*i*1"/>
  <p:tag name="KSO_WM_TEMPLATE_CATEGORY" val="mixed"/>
  <p:tag name="KSO_WM_TEMPLATE_INDEX" val="20201885"/>
  <p:tag name="KSO_WM_UNIT_LAYERLEVEL" val="1"/>
  <p:tag name="KSO_WM_TAG_VERSION" val="1.0"/>
  <p:tag name="KSO_WM_BEAUTIFY_FLAG" val="#wm#"/>
  <p:tag name="KSO_WM_UNIT_TEXTBOXSTYLE_GUID" val="{77283f30-42fa-45cc-a7c7-63f91554c598}"/>
</p:tagLst>
</file>

<file path=ppt/tags/tag381.xml><?xml version="1.0" encoding="utf-8"?>
<p:tagLst xmlns:p="http://schemas.openxmlformats.org/presentationml/2006/main">
  <p:tag name="KSO_WM_UNIT_TEXTBOXSTYLE_SHAPETYPE" val="1"/>
  <p:tag name="KSO_WM_UNIT_TEXTBOXSTYLE_ADJUSTLEFT" val="0_-13.25"/>
  <p:tag name="KSO_WM_UNIT_TEXTBOXSTYLE_ADJUSTTOP" val="0_-4.049999"/>
  <p:tag name="KSO_WM_UNIT_TEXTBOXSTYLE_ADJUSTWIDTH" val="100_21.45"/>
  <p:tag name="KSO_WM_UNIT_TEXTBOXSTYLE_ADJUSTHEIGTH" val="100_8.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5_66*i*2"/>
  <p:tag name="KSO_WM_TEMPLATE_CATEGORY" val="mixed"/>
  <p:tag name="KSO_WM_TEMPLATE_INDEX" val="20201885"/>
  <p:tag name="KSO_WM_UNIT_LAYERLEVEL" val="1"/>
  <p:tag name="KSO_WM_TAG_VERSION" val="1.0"/>
  <p:tag name="KSO_WM_BEAUTIFY_FLAG" val="#wm#"/>
  <p:tag name="KSO_WM_UNIT_TEXTBOXSTYLE_GUID" val="{77283f30-42fa-45cc-a7c7-63f91554c598}"/>
</p:tagLst>
</file>

<file path=ppt/tags/tag382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885_66*f*1"/>
  <p:tag name="KSO_WM_TEMPLATE_CATEGORY" val="mixed"/>
  <p:tag name="KSO_WM_TEMPLATE_INDEX" val="20201885"/>
  <p:tag name="KSO_WM_UNIT_LAYERLEVEL" val="1"/>
  <p:tag name="KSO_WM_TAG_VERSION" val="1.0"/>
  <p:tag name="KSO_WM_BEAUTIFY_FLAG" val="#wm#"/>
  <p:tag name="KSO_WM_UNIT_PRESET_TEXT" val="单击此处输入小标题"/>
  <p:tag name="KSO_WM_UNIT_TEXTBOXSTYLE_GUID" val="{77283f30-42fa-45cc-a7c7-63f91554c598}"/>
  <p:tag name="KSO_WM_UNIT_TEXTBOXSTYLE_TEMPLATEID" val="3133030"/>
  <p:tag name="KSO_WM_UNIT_TEXTBOXSTYLE_TYPE" val="5"/>
</p:tagLst>
</file>

<file path=ppt/tags/tag38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397"/>
  <p:tag name="KSO_WM_UNIT_ID" val="custom20204397_8*a*1"/>
</p:tagLst>
</file>

<file path=ppt/tags/tag38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397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397"/>
  <p:tag name="KSO_WM_SLIDE_LAYOUT" val="a_f_i"/>
  <p:tag name="KSO_WM_SLIDE_LAYOUT_CNT" val="1_1_1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TYPE" val="i"/>
  <p:tag name="KSO_WM_UNIT_INDEX" val="3"/>
  <p:tag name="KSO_WM_TEMPLATE_CATEGORY" val="custom"/>
  <p:tag name="KSO_WM_TEMPLATE_INDEX" val="20204397"/>
  <p:tag name="KSO_WM_UNIT_ID" val="custom20204397_8*i*3"/>
</p:tagLst>
</file>

<file path=ppt/tags/tag386.xml><?xml version="1.0" encoding="utf-8"?>
<p:tagLst xmlns:p="http://schemas.openxmlformats.org/presentationml/2006/main">
  <p:tag name="KSO_WM_SLIDE_BACKGROUND_TYPE" val="navigation"/>
  <p:tag name="KSO_WM_UNIT_SUBTYPE" val="h"/>
  <p:tag name="KSO_WM_UNIT_TYPE" val="i"/>
  <p:tag name="KSO_WM_UNIT_INDEX" val="1"/>
  <p:tag name="KSO_WM_TEMPLATE_CATEGORY" val="custom"/>
  <p:tag name="KSO_WM_TEMPLATE_INDEX" val="20204397"/>
  <p:tag name="KSO_WM_UNIT_ID" val="custom20204397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SLIDE_BACKGROUND_TYPE" val="navigation"/>
  <p:tag name="KSO_WM_UNIT_TYPE" val="i"/>
  <p:tag name="KSO_WM_UNIT_INDEX" val="1"/>
  <p:tag name="KSO_WM_TEMPLATE_CATEGORY" val="custom"/>
  <p:tag name="KSO_WM_TEMPLATE_INDEX" val="20204397"/>
  <p:tag name="KSO_WM_UNIT_ID" val="custom20204397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SLIDE_BACKGROUND_TYPE" val="navigation"/>
  <p:tag name="KSO_WM_UNIT_TYPE" val="i"/>
  <p:tag name="KSO_WM_UNIT_INDEX" val="2"/>
  <p:tag name="KSO_WM_TEMPLATE_CATEGORY" val="custom"/>
  <p:tag name="KSO_WM_TEMPLATE_INDEX" val="20204397"/>
  <p:tag name="KSO_WM_UNIT_ID" val="custom20204397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TEXTBOXSTYLE_GUID" val="{77283f30-42fa-45cc-a7c7-63f91554c598}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TEXTBOXSTYLE_SHAPETYPE" val="1"/>
  <p:tag name="KSO_WM_UNIT_TEXTBOXSTYLE_ADJUSTLEFT" val="100_-33.55002"/>
  <p:tag name="KSO_WM_UNIT_TEXTBOXSTYLE_ADJUSTTOP" val="0_-10.05"/>
  <p:tag name="KSO_WM_UNIT_TEXTBOXSTYLE_ADJUSTHEIGTH" val="100_20.1003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5_66*i*1"/>
  <p:tag name="KSO_WM_TEMPLATE_CATEGORY" val="mixed"/>
  <p:tag name="KSO_WM_TEMPLATE_INDEX" val="20201885"/>
  <p:tag name="KSO_WM_UNIT_LAYERLEVEL" val="1"/>
  <p:tag name="KSO_WM_TAG_VERSION" val="1.0"/>
  <p:tag name="KSO_WM_BEAUTIFY_FLAG" val="#wm#"/>
  <p:tag name="KSO_WM_UNIT_TEXTBOXSTYLE_GUID" val="{77283f30-42fa-45cc-a7c7-63f91554c598}"/>
</p:tagLst>
</file>

<file path=ppt/tags/tag391.xml><?xml version="1.0" encoding="utf-8"?>
<p:tagLst xmlns:p="http://schemas.openxmlformats.org/presentationml/2006/main">
  <p:tag name="KSO_WM_UNIT_TEXTBOXSTYLE_SHAPETYPE" val="1"/>
  <p:tag name="KSO_WM_UNIT_TEXTBOXSTYLE_ADJUSTLEFT" val="0_-13.25"/>
  <p:tag name="KSO_WM_UNIT_TEXTBOXSTYLE_ADJUSTTOP" val="0_-4.049999"/>
  <p:tag name="KSO_WM_UNIT_TEXTBOXSTYLE_ADJUSTWIDTH" val="100_21.45"/>
  <p:tag name="KSO_WM_UNIT_TEXTBOXSTYLE_ADJUSTHEIGTH" val="100_8.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5_66*i*2"/>
  <p:tag name="KSO_WM_TEMPLATE_CATEGORY" val="mixed"/>
  <p:tag name="KSO_WM_TEMPLATE_INDEX" val="20201885"/>
  <p:tag name="KSO_WM_UNIT_LAYERLEVEL" val="1"/>
  <p:tag name="KSO_WM_TAG_VERSION" val="1.0"/>
  <p:tag name="KSO_WM_BEAUTIFY_FLAG" val="#wm#"/>
  <p:tag name="KSO_WM_UNIT_TEXTBOXSTYLE_GUID" val="{77283f30-42fa-45cc-a7c7-63f91554c598}"/>
</p:tagLst>
</file>

<file path=ppt/tags/tag392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885_66*f*1"/>
  <p:tag name="KSO_WM_TEMPLATE_CATEGORY" val="mixed"/>
  <p:tag name="KSO_WM_TEMPLATE_INDEX" val="20201885"/>
  <p:tag name="KSO_WM_UNIT_LAYERLEVEL" val="1"/>
  <p:tag name="KSO_WM_TAG_VERSION" val="1.0"/>
  <p:tag name="KSO_WM_BEAUTIFY_FLAG" val="#wm#"/>
  <p:tag name="KSO_WM_UNIT_PRESET_TEXT" val="单击此处输入小标题"/>
  <p:tag name="KSO_WM_UNIT_TEXTBOXSTYLE_GUID" val="{77283f30-42fa-45cc-a7c7-63f91554c598}"/>
  <p:tag name="KSO_WM_UNIT_TEXTBOXSTYLE_TEMPLATEID" val="3133030"/>
  <p:tag name="KSO_WM_UNIT_TEXTBOXSTYLE_TYPE" val="5"/>
</p:tagLst>
</file>

<file path=ppt/tags/tag39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397"/>
  <p:tag name="KSO_WM_UNIT_ID" val="custom20204397_8*a*1"/>
</p:tagLst>
</file>

<file path=ppt/tags/tag39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397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397"/>
  <p:tag name="KSO_WM_SLIDE_LAYOUT" val="a_f_i"/>
  <p:tag name="KSO_WM_SLIDE_LAYOUT_CNT" val="1_1_1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TYPE" val="i"/>
  <p:tag name="KSO_WM_UNIT_INDEX" val="3"/>
  <p:tag name="KSO_WM_TEMPLATE_CATEGORY" val="custom"/>
  <p:tag name="KSO_WM_TEMPLATE_INDEX" val="20204397"/>
  <p:tag name="KSO_WM_UNIT_ID" val="custom20204397_8*i*3"/>
</p:tagLst>
</file>

<file path=ppt/tags/tag396.xml><?xml version="1.0" encoding="utf-8"?>
<p:tagLst xmlns:p="http://schemas.openxmlformats.org/presentationml/2006/main">
  <p:tag name="KSO_WM_SLIDE_BACKGROUND_TYPE" val="navigation"/>
  <p:tag name="KSO_WM_UNIT_SUBTYPE" val="h"/>
  <p:tag name="KSO_WM_UNIT_TYPE" val="i"/>
  <p:tag name="KSO_WM_UNIT_INDEX" val="1"/>
  <p:tag name="KSO_WM_TEMPLATE_CATEGORY" val="custom"/>
  <p:tag name="KSO_WM_TEMPLATE_INDEX" val="20204397"/>
  <p:tag name="KSO_WM_UNIT_ID" val="custom20204397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SLIDE_BACKGROUND_TYPE" val="navigation"/>
  <p:tag name="KSO_WM_UNIT_TYPE" val="i"/>
  <p:tag name="KSO_WM_UNIT_INDEX" val="1"/>
  <p:tag name="KSO_WM_TEMPLATE_CATEGORY" val="custom"/>
  <p:tag name="KSO_WM_TEMPLATE_INDEX" val="20204397"/>
  <p:tag name="KSO_WM_UNIT_ID" val="custom20204397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SLIDE_BACKGROUND_TYPE" val="navigation"/>
  <p:tag name="KSO_WM_UNIT_TYPE" val="i"/>
  <p:tag name="KSO_WM_UNIT_INDEX" val="2"/>
  <p:tag name="KSO_WM_TEMPLATE_CATEGORY" val="custom"/>
  <p:tag name="KSO_WM_TEMPLATE_INDEX" val="20204397"/>
  <p:tag name="KSO_WM_UNIT_ID" val="custom20204397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TEXTBOXSTYLE_GUID" val="{77283f30-42fa-45cc-a7c7-63f91554c598}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TEXTBOXSTYLE_SHAPETYPE" val="1"/>
  <p:tag name="KSO_WM_UNIT_TEXTBOXSTYLE_ADJUSTLEFT" val="100_-33.55002"/>
  <p:tag name="KSO_WM_UNIT_TEXTBOXSTYLE_ADJUSTTOP" val="0_-10.05"/>
  <p:tag name="KSO_WM_UNIT_TEXTBOXSTYLE_ADJUSTHEIGTH" val="100_20.1003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5_66*i*1"/>
  <p:tag name="KSO_WM_TEMPLATE_CATEGORY" val="mixed"/>
  <p:tag name="KSO_WM_TEMPLATE_INDEX" val="20201885"/>
  <p:tag name="KSO_WM_UNIT_LAYERLEVEL" val="1"/>
  <p:tag name="KSO_WM_TAG_VERSION" val="1.0"/>
  <p:tag name="KSO_WM_BEAUTIFY_FLAG" val="#wm#"/>
  <p:tag name="KSO_WM_UNIT_TEXTBOXSTYLE_GUID" val="{77283f30-42fa-45cc-a7c7-63f91554c598}"/>
</p:tagLst>
</file>

<file path=ppt/tags/tag401.xml><?xml version="1.0" encoding="utf-8"?>
<p:tagLst xmlns:p="http://schemas.openxmlformats.org/presentationml/2006/main">
  <p:tag name="KSO_WM_UNIT_TEXTBOXSTYLE_SHAPETYPE" val="1"/>
  <p:tag name="KSO_WM_UNIT_TEXTBOXSTYLE_ADJUSTLEFT" val="0_-13.25"/>
  <p:tag name="KSO_WM_UNIT_TEXTBOXSTYLE_ADJUSTTOP" val="0_-4.049999"/>
  <p:tag name="KSO_WM_UNIT_TEXTBOXSTYLE_ADJUSTWIDTH" val="100_21.45"/>
  <p:tag name="KSO_WM_UNIT_TEXTBOXSTYLE_ADJUSTHEIGTH" val="100_8.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5_66*i*2"/>
  <p:tag name="KSO_WM_TEMPLATE_CATEGORY" val="mixed"/>
  <p:tag name="KSO_WM_TEMPLATE_INDEX" val="20201885"/>
  <p:tag name="KSO_WM_UNIT_LAYERLEVEL" val="1"/>
  <p:tag name="KSO_WM_TAG_VERSION" val="1.0"/>
  <p:tag name="KSO_WM_BEAUTIFY_FLAG" val="#wm#"/>
  <p:tag name="KSO_WM_UNIT_TEXTBOXSTYLE_GUID" val="{77283f30-42fa-45cc-a7c7-63f91554c598}"/>
</p:tagLst>
</file>

<file path=ppt/tags/tag402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885_66*f*1"/>
  <p:tag name="KSO_WM_TEMPLATE_CATEGORY" val="mixed"/>
  <p:tag name="KSO_WM_TEMPLATE_INDEX" val="20201885"/>
  <p:tag name="KSO_WM_UNIT_LAYERLEVEL" val="1"/>
  <p:tag name="KSO_WM_TAG_VERSION" val="1.0"/>
  <p:tag name="KSO_WM_BEAUTIFY_FLAG" val="#wm#"/>
  <p:tag name="KSO_WM_UNIT_PRESET_TEXT" val="单击此处输入小标题"/>
  <p:tag name="KSO_WM_UNIT_TEXTBOXSTYLE_GUID" val="{77283f30-42fa-45cc-a7c7-63f91554c598}"/>
  <p:tag name="KSO_WM_UNIT_TEXTBOXSTYLE_TEMPLATEID" val="3133030"/>
  <p:tag name="KSO_WM_UNIT_TEXTBOXSTYLE_TYPE" val="5"/>
</p:tagLst>
</file>

<file path=ppt/tags/tag40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397"/>
  <p:tag name="KSO_WM_UNIT_ID" val="custom20204397_8*a*1"/>
</p:tagLst>
</file>

<file path=ppt/tags/tag40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397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397"/>
  <p:tag name="KSO_WM_SLIDE_LAYOUT" val="a_f_i"/>
  <p:tag name="KSO_WM_SLIDE_LAYOUT_CNT" val="1_1_1"/>
</p:tagLst>
</file>

<file path=ppt/tags/tag405.xml><?xml version="1.0" encoding="utf-8"?>
<p:tagLst xmlns:p="http://schemas.openxmlformats.org/presentationml/2006/main">
  <p:tag name="KSO_WM_SLIDE_BACKGROUND_TYPE" val="navigation"/>
  <p:tag name="KSO_WM_UNIT_SUBTYPE" val="h"/>
  <p:tag name="KSO_WM_UNIT_TYPE" val="i"/>
  <p:tag name="KSO_WM_UNIT_INDEX" val="1"/>
  <p:tag name="KSO_WM_TEMPLATE_CATEGORY" val="custom"/>
  <p:tag name="KSO_WM_TEMPLATE_INDEX" val="20204397"/>
  <p:tag name="KSO_WM_UNIT_ID" val="custom20204397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SLIDE_BACKGROUND_TYPE" val="navigation"/>
  <p:tag name="KSO_WM_UNIT_TYPE" val="i"/>
  <p:tag name="KSO_WM_UNIT_INDEX" val="1"/>
  <p:tag name="KSO_WM_TEMPLATE_CATEGORY" val="custom"/>
  <p:tag name="KSO_WM_TEMPLATE_INDEX" val="20204397"/>
  <p:tag name="KSO_WM_UNIT_ID" val="custom20204397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SLIDE_BACKGROUND_TYPE" val="navigation"/>
  <p:tag name="KSO_WM_UNIT_TYPE" val="i"/>
  <p:tag name="KSO_WM_UNIT_INDEX" val="2"/>
  <p:tag name="KSO_WM_TEMPLATE_CATEGORY" val="custom"/>
  <p:tag name="KSO_WM_TEMPLATE_INDEX" val="20204397"/>
  <p:tag name="KSO_WM_UNIT_ID" val="custom20204397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397"/>
  <p:tag name="KSO_WM_UNIT_ID" val="custom20204397_8*a*1"/>
</p:tagLst>
</file>

<file path=ppt/tags/tag409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397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397"/>
  <p:tag name="KSO_WM_SLIDE_LAYOUT" val="a_f_i"/>
  <p:tag name="KSO_WM_SLIDE_LAYOUT_CNT" val="1_1_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8"/>
  <p:tag name="KSO_WM_UNIT_TYPE" val="e"/>
  <p:tag name="KSO_WM_UNIT_INDEX" val="1"/>
  <p:tag name="KSO_WM_UNIT_PRESET_TEXT" val="Part 01"/>
  <p:tag name="KSO_WM_TEMPLATE_CATEGORY" val="custom"/>
  <p:tag name="KSO_WM_TEMPLATE_INDEX" val="20204397"/>
  <p:tag name="KSO_WM_UNIT_ID" val="custom20204397_7*e*1"/>
</p:tagLst>
</file>

<file path=ppt/tags/tag411.xml><?xml version="1.0" encoding="utf-8"?>
<p:tagLst xmlns:p="http://schemas.openxmlformats.org/presentationml/2006/main">
  <p:tag name="MH" val="20161022204303"/>
  <p:tag name="MH_LIBRARY" val="GRAPHIC"/>
  <p:tag name="MH_ORDER" val="Rectangle 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397"/>
  <p:tag name="KSO_WM_UNIT_ID" val="custom20204397_7*i*1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0"/>
  <p:tag name="KSO_WM_UNIT_TYPE" val="b"/>
  <p:tag name="KSO_WM_UNIT_INDEX" val="1"/>
  <p:tag name="KSO_WM_UNIT_PRESET_TEXT" val="单击此处添加副标题内容"/>
  <p:tag name="KSO_WM_TEMPLATE_CATEGORY" val="custom"/>
  <p:tag name="KSO_WM_TEMPLATE_INDEX" val="20204397"/>
  <p:tag name="KSO_WM_UNIT_ID" val="custom20204397_7*b*1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UNIT_PRESET_TEXT" val="单击此处添加标题"/>
  <p:tag name="KSO_WM_TEMPLATE_CATEGORY" val="custom"/>
  <p:tag name="KSO_WM_TEMPLATE_INDEX" val="20204397"/>
  <p:tag name="KSO_WM_UNIT_ID" val="custom20204397_7*a*1"/>
</p:tagLst>
</file>

<file path=ppt/tags/tag414.xml><?xml version="1.0" encoding="utf-8"?>
<p:tagLst xmlns:p="http://schemas.openxmlformats.org/presentationml/2006/main">
  <p:tag name="KSO_WM_SLIDE_ID" val="custom20204397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397"/>
  <p:tag name="KSO_WM_SLIDE_LAYOUT" val="a_b_e"/>
  <p:tag name="KSO_WM_SLIDE_LAYOUT_CNT" val="1_1_1"/>
</p:tagLst>
</file>

<file path=ppt/tags/tag41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397_9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9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9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ID" val="custom20204397_9*h_i*2_1"/>
  <p:tag name="KSO_WM_TEMPLATE_CATEGORY" val="custom"/>
  <p:tag name="KSO_WM_TEMPLATE_INDEX" val="20204397"/>
  <p:tag name="KSO_WM_UNIT_LAYERLEVEL" val="1_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UNIT_TEXTBOXSTYLE_SHAPETYPE" val="1"/>
  <p:tag name="KSO_WM_UNIT_TEXTBOXSTYLE_ADJUSTLEFT" val="0_-29.09998"/>
  <p:tag name="KSO_WM_UNIT_TEXTBOXSTYLE_ADJUSTTOP" val="0_-63.95001"/>
  <p:tag name="KSO_WM_UNIT_TEXTBOXSTYLE_ADJUSTWIDTH" val="100_58.19998"/>
  <p:tag name="KSO_WM_UNIT_TEXTBOXSTYLE_ADJUSTHEIGTH" val="100_109.65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ID" val="custom20204397_9*h_i*1_1"/>
  <p:tag name="KSO_WM_TEMPLATE_CATEGORY" val="custom"/>
  <p:tag name="KSO_WM_TEMPLATE_INDEX" val="20204397"/>
  <p:tag name="KSO_WM_UNIT_LAYERLEVEL" val="1_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TEXTBOXSTYLE_SHAPETYPE" val="1"/>
  <p:tag name="KSO_WM_UNIT_TEXTBOXSTYLE_ADJUSTLEFT" val="10_-35.445"/>
  <p:tag name="KSO_WM_UNIT_TEXTBOXSTYLE_ADJUSTTOP" val="0_-63.95001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2"/>
  <p:tag name="KSO_WM_UNIT_ID" val="custom20204397_9*h_i*1_2"/>
  <p:tag name="KSO_WM_TEMPLATE_CATEGORY" val="custom"/>
  <p:tag name="KSO_WM_TEMPLATE_INDEX" val="20204397"/>
  <p:tag name="KSO_WM_UNIT_LAYERLEVEL" val="1_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PRESET_TEXT" val="单击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9*a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3,&quot;right&quot;:1.69,&quot;bottom&quot;:0.43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3.6},&quot;minSize&quot;:{&quot;size1&quot;:40.3},&quot;maxSize&quot;:{&quot;size1&quot;:71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55,&quot;top&quot;:4.11,&quot;right&quot;:2.96,&quot;bottom&quot;:5.86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2.269,&quot;right&quot;:2.13,&quot;bottom&quot;:4.04},&quot;edge&quot;:{&quot;left&quot;:false,&quot;top&quot;:false,&quot;right&quot;:true,&quot;bottom&quot;:true}}]}]}"/>
  <p:tag name="KSO_WM_SLIDE_BACKGROUND" val="[&quot;navigation&quot;]"/>
  <p:tag name="KSO_WM_SLIDE_RATIO" val="1.777778"/>
  <p:tag name="KSO_WM_SLIDE_ID" val="custom20204397_9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9"/>
  <p:tag name="KSO_WM_SLIDE_SIZE" val="864.095*311.886"/>
  <p:tag name="KSO_WM_SLIDE_POSITION" val="47.9556*125.305"/>
  <p:tag name="KSO_WM_TAG_VERSION" val="1.0"/>
  <p:tag name="KSO_WM_BEAUTIFY_FLAG" val="#wm#"/>
  <p:tag name="KSO_WM_TEMPLATE_CATEGORY" val="custom"/>
  <p:tag name="KSO_WM_TEMPLATE_INDEX" val="20204397"/>
  <p:tag name="KSO_WM_SLIDE_LAYOUT" val="a_i_h"/>
  <p:tag name="KSO_WM_SLIDE_LAYOUT_CNT" val="1_1_2"/>
</p:tagLst>
</file>

<file path=ppt/tags/tag42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397_9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9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9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PRESET_TEXT" val="单击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9*a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3,&quot;right&quot;:1.69,&quot;bottom&quot;:0.43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3.6},&quot;minSize&quot;:{&quot;size1&quot;:40.3},&quot;maxSize&quot;:{&quot;size1&quot;:71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55,&quot;top&quot;:4.11,&quot;right&quot;:2.96,&quot;bottom&quot;:5.86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2.269,&quot;right&quot;:2.13,&quot;bottom&quot;:4.04},&quot;edge&quot;:{&quot;left&quot;:false,&quot;top&quot;:false,&quot;right&quot;:true,&quot;bottom&quot;:true}}]}]}"/>
  <p:tag name="KSO_WM_SLIDE_BACKGROUND" val="[&quot;navigation&quot;]"/>
  <p:tag name="KSO_WM_SLIDE_RATIO" val="1.777778"/>
  <p:tag name="KSO_WM_SLIDE_ID" val="custom20204397_9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9"/>
  <p:tag name="KSO_WM_SLIDE_SIZE" val="864.095*311.886"/>
  <p:tag name="KSO_WM_SLIDE_POSITION" val="47.9556*125.305"/>
  <p:tag name="KSO_WM_TAG_VERSION" val="1.0"/>
  <p:tag name="KSO_WM_BEAUTIFY_FLAG" val="#wm#"/>
  <p:tag name="KSO_WM_TEMPLATE_CATEGORY" val="custom"/>
  <p:tag name="KSO_WM_TEMPLATE_INDEX" val="20204397"/>
  <p:tag name="KSO_WM_SLIDE_LAYOUT" val="a_i_h"/>
  <p:tag name="KSO_WM_SLIDE_LAYOUT_CNT" val="1_1_2"/>
</p:tagLst>
</file>

<file path=ppt/tags/tag42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397_9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9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9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PRESET_TEXT" val="单击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9*a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3,&quot;right&quot;:1.69,&quot;bottom&quot;:0.43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3.6},&quot;minSize&quot;:{&quot;size1&quot;:40.3},&quot;maxSize&quot;:{&quot;size1&quot;:71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55,&quot;top&quot;:4.11,&quot;right&quot;:2.96,&quot;bottom&quot;:5.86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2.269,&quot;right&quot;:2.13,&quot;bottom&quot;:4.04},&quot;edge&quot;:{&quot;left&quot;:false,&quot;top&quot;:false,&quot;right&quot;:true,&quot;bottom&quot;:true}}]}]}"/>
  <p:tag name="KSO_WM_SLIDE_BACKGROUND" val="[&quot;navigation&quot;]"/>
  <p:tag name="KSO_WM_SLIDE_RATIO" val="1.777778"/>
  <p:tag name="KSO_WM_SLIDE_ID" val="custom20204397_9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9"/>
  <p:tag name="KSO_WM_SLIDE_SIZE" val="864.095*311.886"/>
  <p:tag name="KSO_WM_SLIDE_POSITION" val="47.9556*125.305"/>
  <p:tag name="KSO_WM_TAG_VERSION" val="1.0"/>
  <p:tag name="KSO_WM_BEAUTIFY_FLAG" val="#wm#"/>
  <p:tag name="KSO_WM_TEMPLATE_CATEGORY" val="custom"/>
  <p:tag name="KSO_WM_TEMPLATE_INDEX" val="20204397"/>
  <p:tag name="KSO_WM_SLIDE_LAYOUT" val="a_i_h"/>
  <p:tag name="KSO_WM_SLIDE_LAYOUT_CNT" val="1_1_2"/>
</p:tagLst>
</file>

<file path=ppt/tags/tag43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397_9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9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9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PRESET_TEXT" val="单击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9*a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3,&quot;right&quot;:1.69,&quot;bottom&quot;:0.43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3.6},&quot;minSize&quot;:{&quot;size1&quot;:40.3},&quot;maxSize&quot;:{&quot;size1&quot;:71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55,&quot;top&quot;:4.11,&quot;right&quot;:2.96,&quot;bottom&quot;:5.86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2.269,&quot;right&quot;:2.13,&quot;bottom&quot;:4.04},&quot;edge&quot;:{&quot;left&quot;:false,&quot;top&quot;:false,&quot;right&quot;:true,&quot;bottom&quot;:true}}]}]}"/>
  <p:tag name="KSO_WM_SLIDE_BACKGROUND" val="[&quot;navigation&quot;]"/>
  <p:tag name="KSO_WM_SLIDE_RATIO" val="1.777778"/>
  <p:tag name="KSO_WM_SLIDE_ID" val="custom20204397_9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9"/>
  <p:tag name="KSO_WM_SLIDE_SIZE" val="864.095*311.886"/>
  <p:tag name="KSO_WM_SLIDE_POSITION" val="47.9556*125.305"/>
  <p:tag name="KSO_WM_TAG_VERSION" val="1.0"/>
  <p:tag name="KSO_WM_BEAUTIFY_FLAG" val="#wm#"/>
  <p:tag name="KSO_WM_TEMPLATE_CATEGORY" val="custom"/>
  <p:tag name="KSO_WM_TEMPLATE_INDEX" val="20204397"/>
  <p:tag name="KSO_WM_SLIDE_LAYOUT" val="a_i_h"/>
  <p:tag name="KSO_WM_SLIDE_LAYOUT_CNT" val="1_1_2"/>
</p:tagLst>
</file>

<file path=ppt/tags/tag43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397_9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9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9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PRESET_TEXT" val="单击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9*a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3,&quot;right&quot;:1.69,&quot;bottom&quot;:0.43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3.6},&quot;minSize&quot;:{&quot;size1&quot;:40.3},&quot;maxSize&quot;:{&quot;size1&quot;:71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55,&quot;top&quot;:4.11,&quot;right&quot;:2.96,&quot;bottom&quot;:5.86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2.269,&quot;right&quot;:2.13,&quot;bottom&quot;:4.04},&quot;edge&quot;:{&quot;left&quot;:false,&quot;top&quot;:false,&quot;right&quot;:true,&quot;bottom&quot;:true}}]}]}"/>
  <p:tag name="KSO_WM_SLIDE_BACKGROUND" val="[&quot;navigation&quot;]"/>
  <p:tag name="KSO_WM_SLIDE_RATIO" val="1.777778"/>
  <p:tag name="KSO_WM_SLIDE_ID" val="custom20204397_9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9"/>
  <p:tag name="KSO_WM_SLIDE_SIZE" val="864.095*311.886"/>
  <p:tag name="KSO_WM_SLIDE_POSITION" val="47.9556*125.305"/>
  <p:tag name="KSO_WM_TAG_VERSION" val="1.0"/>
  <p:tag name="KSO_WM_BEAUTIFY_FLAG" val="#wm#"/>
  <p:tag name="KSO_WM_TEMPLATE_CATEGORY" val="custom"/>
  <p:tag name="KSO_WM_TEMPLATE_INDEX" val="20204397"/>
  <p:tag name="KSO_WM_SLIDE_LAYOUT" val="a_i_h"/>
  <p:tag name="KSO_WM_SLIDE_LAYOUT_CNT" val="1_1_2"/>
</p:tagLst>
</file>

<file path=ppt/tags/tag44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397_9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9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9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PRESET_TEXT" val="单击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9*a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3,&quot;right&quot;:1.69,&quot;bottom&quot;:0.43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3.6},&quot;minSize&quot;:{&quot;size1&quot;:40.3},&quot;maxSize&quot;:{&quot;size1&quot;:71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55,&quot;top&quot;:4.11,&quot;right&quot;:2.96,&quot;bottom&quot;:5.86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2.269,&quot;right&quot;:2.13,&quot;bottom&quot;:4.04},&quot;edge&quot;:{&quot;left&quot;:false,&quot;top&quot;:false,&quot;right&quot;:true,&quot;bottom&quot;:true}}]}]}"/>
  <p:tag name="KSO_WM_SLIDE_BACKGROUND" val="[&quot;navigation&quot;]"/>
  <p:tag name="KSO_WM_SLIDE_RATIO" val="1.777778"/>
  <p:tag name="KSO_WM_SLIDE_ID" val="custom20204397_9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9"/>
  <p:tag name="KSO_WM_SLIDE_SIZE" val="864.095*311.886"/>
  <p:tag name="KSO_WM_SLIDE_POSITION" val="47.9556*125.305"/>
  <p:tag name="KSO_WM_TAG_VERSION" val="1.0"/>
  <p:tag name="KSO_WM_BEAUTIFY_FLAG" val="#wm#"/>
  <p:tag name="KSO_WM_TEMPLATE_CATEGORY" val="custom"/>
  <p:tag name="KSO_WM_TEMPLATE_INDEX" val="20204397"/>
  <p:tag name="KSO_WM_SLIDE_LAYOUT" val="a_i_h"/>
  <p:tag name="KSO_WM_SLIDE_LAYOUT_CNT" val="1_1_2"/>
</p:tagLst>
</file>

<file path=ppt/tags/tag44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397_9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9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9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PRESET_TEXT" val="单击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9*a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3,&quot;right&quot;:1.69,&quot;bottom&quot;:0.43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3.6},&quot;minSize&quot;:{&quot;size1&quot;:40.3},&quot;maxSize&quot;:{&quot;size1&quot;:71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55,&quot;top&quot;:4.11,&quot;right&quot;:2.96,&quot;bottom&quot;:5.86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2.269,&quot;right&quot;:2.13,&quot;bottom&quot;:4.04},&quot;edge&quot;:{&quot;left&quot;:false,&quot;top&quot;:false,&quot;right&quot;:true,&quot;bottom&quot;:true}}]}]}"/>
  <p:tag name="KSO_WM_SLIDE_BACKGROUND" val="[&quot;navigation&quot;]"/>
  <p:tag name="KSO_WM_SLIDE_RATIO" val="1.777778"/>
  <p:tag name="KSO_WM_SLIDE_ID" val="custom20204397_9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9"/>
  <p:tag name="KSO_WM_SLIDE_SIZE" val="864.095*311.886"/>
  <p:tag name="KSO_WM_SLIDE_POSITION" val="47.9556*125.305"/>
  <p:tag name="KSO_WM_TAG_VERSION" val="1.0"/>
  <p:tag name="KSO_WM_BEAUTIFY_FLAG" val="#wm#"/>
  <p:tag name="KSO_WM_TEMPLATE_CATEGORY" val="custom"/>
  <p:tag name="KSO_WM_TEMPLATE_INDEX" val="20204397"/>
  <p:tag name="KSO_WM_SLIDE_LAYOUT" val="a_i_h"/>
  <p:tag name="KSO_WM_SLIDE_LAYOUT_CNT" val="1_1_2"/>
</p:tagLst>
</file>

<file path=ppt/tags/tag45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397_9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9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9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PRESET_TEXT" val="单击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9*a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3,&quot;right&quot;:1.69,&quot;bottom&quot;:0.43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3.6},&quot;minSize&quot;:{&quot;size1&quot;:40.3},&quot;maxSize&quot;:{&quot;size1&quot;:71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55,&quot;top&quot;:4.11,&quot;right&quot;:2.96,&quot;bottom&quot;:5.86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2.269,&quot;right&quot;:2.13,&quot;bottom&quot;:4.04},&quot;edge&quot;:{&quot;left&quot;:false,&quot;top&quot;:false,&quot;right&quot;:true,&quot;bottom&quot;:true}}]}]}"/>
  <p:tag name="KSO_WM_SLIDE_BACKGROUND" val="[&quot;navigation&quot;]"/>
  <p:tag name="KSO_WM_SLIDE_RATIO" val="1.777778"/>
  <p:tag name="KSO_WM_SLIDE_ID" val="custom20204397_9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9"/>
  <p:tag name="KSO_WM_SLIDE_SIZE" val="864.095*311.886"/>
  <p:tag name="KSO_WM_SLIDE_POSITION" val="47.9556*125.305"/>
  <p:tag name="KSO_WM_TAG_VERSION" val="1.0"/>
  <p:tag name="KSO_WM_BEAUTIFY_FLAG" val="#wm#"/>
  <p:tag name="KSO_WM_TEMPLATE_CATEGORY" val="custom"/>
  <p:tag name="KSO_WM_TEMPLATE_INDEX" val="20204397"/>
  <p:tag name="KSO_WM_SLIDE_LAYOUT" val="a_i_h"/>
  <p:tag name="KSO_WM_SLIDE_LAYOUT_CNT" val="1_1_2"/>
</p:tagLst>
</file>

<file path=ppt/tags/tag458.xml><?xml version="1.0" encoding="utf-8"?>
<p:tagLst xmlns:p="http://schemas.openxmlformats.org/presentationml/2006/main">
  <p:tag name="KSO_WM_UNIT_ISCONTENTS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谢谢观看"/>
  <p:tag name="KSO_WM_TEMPLATE_CATEGORY" val="custom"/>
  <p:tag name="KSO_WM_TEMPLATE_INDEX" val="20204397"/>
  <p:tag name="KSO_WM_UNIT_ID" val="custom20204397_32*a*1"/>
</p:tagLst>
</file>

<file path=ppt/tags/tag459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击此处添加副标题内容"/>
  <p:tag name="KSO_WM_TEMPLATE_CATEGORY" val="custom"/>
  <p:tag name="KSO_WM_TEMPLATE_INDEX" val="20204397"/>
  <p:tag name="KSO_WM_UNIT_ID" val="custom20204397_32*b*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SLIDE_ID" val="custom20204397_32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1"/>
  <p:tag name="KSO_WM_TAG_VERSION" val="1.0"/>
  <p:tag name="KSO_WM_BEAUTIFY_FLAG" val="#wm#"/>
  <p:tag name="KSO_WM_TEMPLATE_CATEGORY" val="custom"/>
  <p:tag name="KSO_WM_TEMPLATE_INDEX" val="20204397"/>
  <p:tag name="KSO_WM_SLIDE_LAYOUT" val="a_b"/>
  <p:tag name="KSO_WM_SLIDE_LAYOUT_CNT" val="1_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y"/>
  <p:tag name="KSO_WM_UNIT_INDEX" val="1"/>
  <p:tag name="KSO_WM_UNIT_ID" val="_1*y*1"/>
  <p:tag name="KSO_WM_SLIDE_BACKGROUND_MASK_FLAG" val="1"/>
</p:tagLst>
</file>

<file path=ppt/tags/tag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8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9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45">
      <a:dk1>
        <a:srgbClr val="000000"/>
      </a:dk1>
      <a:lt1>
        <a:srgbClr val="FFFFFF"/>
      </a:lt1>
      <a:dk2>
        <a:srgbClr val="EDF6F7"/>
      </a:dk2>
      <a:lt2>
        <a:srgbClr val="FBFCFC"/>
      </a:lt2>
      <a:accent1>
        <a:srgbClr val="3989AD"/>
      </a:accent1>
      <a:accent2>
        <a:srgbClr val="38A293"/>
      </a:accent2>
      <a:accent3>
        <a:srgbClr val="5B9955"/>
      </a:accent3>
      <a:accent4>
        <a:srgbClr val="C1A24D"/>
      </a:accent4>
      <a:accent5>
        <a:srgbClr val="D07154"/>
      </a:accent5>
      <a:accent6>
        <a:srgbClr val="BB739C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245">
      <a:dk1>
        <a:srgbClr val="000000"/>
      </a:dk1>
      <a:lt1>
        <a:srgbClr val="FFFFFF"/>
      </a:lt1>
      <a:dk2>
        <a:srgbClr val="EDF6F7"/>
      </a:dk2>
      <a:lt2>
        <a:srgbClr val="FBFCFC"/>
      </a:lt2>
      <a:accent1>
        <a:srgbClr val="3989AD"/>
      </a:accent1>
      <a:accent2>
        <a:srgbClr val="38A293"/>
      </a:accent2>
      <a:accent3>
        <a:srgbClr val="5B9955"/>
      </a:accent3>
      <a:accent4>
        <a:srgbClr val="C1A24D"/>
      </a:accent4>
      <a:accent5>
        <a:srgbClr val="D07154"/>
      </a:accent5>
      <a:accent6>
        <a:srgbClr val="BB739C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2580</Words>
  <Application>WPS 演示</Application>
  <PresentationFormat>宽屏</PresentationFormat>
  <Paragraphs>351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汉仪旗黑-85S</vt:lpstr>
      <vt:lpstr>黑体</vt:lpstr>
      <vt:lpstr>Calibri</vt:lpstr>
      <vt:lpstr>Segoe UI</vt:lpstr>
      <vt:lpstr>Arial Unicode MS</vt:lpstr>
      <vt:lpstr>汉仪旗黑-85S</vt:lpstr>
      <vt:lpstr>Office 主题</vt:lpstr>
      <vt:lpstr>1_Office 主题​​</vt:lpstr>
      <vt:lpstr>2_Office 主题​​</vt:lpstr>
      <vt:lpstr>RPC</vt:lpstr>
      <vt:lpstr>PowerPoint 演示文稿</vt:lpstr>
      <vt:lpstr>分布式架构概述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分布式通讯协议分析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Shawn</cp:lastModifiedBy>
  <cp:revision>87</cp:revision>
  <dcterms:created xsi:type="dcterms:W3CDTF">2020-01-26T07:02:00Z</dcterms:created>
  <dcterms:modified xsi:type="dcterms:W3CDTF">2020-01-30T07:29:55Z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