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84C19-A46F-F354-E46D-1F8DF0881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DF49F-E2EB-BD39-ED32-C4D1224F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F12D-9E62-13DD-C7C0-D1CBD21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DA001-95B1-EC5A-D897-3F4266F3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626EC-F2C7-49B8-F585-C381EBF5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42B07-2CE6-E733-11FC-7528FE3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93EDE-E5A0-9657-032F-5A6AE88C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B5C0D-A949-A7D3-9807-5639391C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05710-C0B3-7EAB-9A0F-BA7C162C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26508-89F5-0462-6EDB-BF3A98CC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1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7B9F70-1D91-5754-1611-42AE01828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F6AF4-78C8-567A-AA00-264DA10A6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A403-56EF-8265-ED8D-A07A4907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4A078-27BC-DF0E-978D-421AE1C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4E4E5-B89F-2F7E-4B4B-DC53BCB1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F6745-E5B7-84E1-3464-FB059B88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D505A-1708-1DB2-F49A-E2CD9BCA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DC24-489F-E575-4CA4-22DD9684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BF90E-AAC4-AE11-6D91-5E1EC2D0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D19AA-ACB3-E1F5-B04E-01685B4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24DA-750E-6946-3050-AB25B567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790BF-9B74-CCC0-1458-C6841116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9A3E5-CC50-8EF0-BC84-68CED258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02166-0429-8CE1-5DD3-77EC97FD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E9BC-4A4A-AA13-4F3B-3300080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3E986-2ADA-E698-8748-A7C2187A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18ADF-F131-EAC2-7CDA-7C40E75D8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A7EEB-1A7E-D0E7-A881-7BD4319F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B4067-141A-B2C5-0F17-D172AA2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3777B-1DED-8810-7822-B037F4BE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A9DCD-5AD9-27D9-B06E-813FC1A7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C1C5-3359-D856-ADBF-73F25F6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64195-AFF7-05DD-5115-36F76891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1153A-2A59-4363-C25E-1F6BD518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4D63C-866B-8182-00AB-0AF67AE4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89E90-16F0-D434-52EE-67E27A779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06678-ED6B-5603-4EEF-39E8F9E0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86F77-6F8B-46B8-91BB-8A47DE27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9AF722-A512-990A-4599-D7CAD405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1AA5A-FA87-186C-7436-2D70F6DA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C5AE26-881D-AA2D-3CB7-166CD305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CC6B0A-218E-B0F3-9FE0-EF8C79DC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87B1E-8E5F-D08E-97A0-54553FB1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5BB83-44AA-C872-FB93-2151912B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7C91B-AA5F-4553-7C89-B2D2D17C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3A573-FB39-74FB-2908-F1DCB64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1B39-740A-6851-CA60-018734B6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3741B-C3B0-C02D-7A7E-D8AC7D48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427D8-63C6-A257-AECA-AD56C466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B5804-2E9C-F6A2-E2B1-839C46D8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538A-CB73-019B-70A0-32D8E028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26554-F19B-C1F8-FB89-E657FE6E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4957-3355-DF3C-D983-EEF3D25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CE14F-8500-3639-E69F-163D1F98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1A642-5F20-DD22-BC2A-479E9845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A414D-E932-AF2B-1AF4-26C0FA50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FEFC6-D309-9678-8A5E-69345092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927DC-867C-1A90-7A36-4769FF0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81474-8CF7-4737-79C6-1CD55122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DDBD6-0443-7FD0-5BFD-C1500D43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3EB50-9556-220F-6CAC-9E102DA2D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F08D6-AC32-47F2-BB5B-550B283198B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96AF-DFC4-EF7B-7C87-F0445241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022CC-1665-D259-FAB1-3E900031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C67C3-0097-40C6-99F9-0DBBFA9B5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0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张讯/民机产品部</dc:creator>
  <cp:lastModifiedBy>张讯/民机产品部</cp:lastModifiedBy>
  <cp:revision>1</cp:revision>
  <dcterms:created xsi:type="dcterms:W3CDTF">2024-09-13T03:21:03Z</dcterms:created>
  <dcterms:modified xsi:type="dcterms:W3CDTF">2024-09-13T06:06:02Z</dcterms:modified>
</cp:coreProperties>
</file>