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A067D-62A7-543A-9954-AA4B28F9E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2B14D-2665-A25E-CF6C-A5BDD145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A5321-2A1B-171F-BB58-5B0B2D9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AA0A8-8730-607C-6E8E-36C8464C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A1943-774F-BA2F-1D4F-F15E3B3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6598-E201-13D4-C268-B2B36A7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508E7-5ACE-FB21-CDB2-D031ADA78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4AA5-42B4-786F-6F45-68176418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A1D4B-01FF-0894-197B-5C7EC41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0A103-638F-4E4D-15FA-80E53C6C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C1C0D-9D16-2075-42D3-56AB4B5FE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ADF27-64B1-2A3B-572B-985C6E98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B8B0B-B09E-89C6-7534-DFA85B40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B6661-06A1-07F0-70FA-6D491D5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0F2E7-9D49-F829-A863-345CEBC4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3696-5C91-BCDB-4C1F-14E928C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EF59E-EDBE-72AE-4EFE-2C41F5D4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15C7-00F8-5940-4064-E9B27DD9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DFCBE-A73A-E025-8E62-CF951645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4D25B-CDB6-A61F-2D89-B9FAB328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6815-AE01-52DA-8008-D4B2C14F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16E9E-DB7B-F778-4267-DD70A4CC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A9CC9-9669-11C1-AC3B-48591706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8375-E36F-4B7F-992C-8BBB75BD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EE82-DC63-8987-168F-1F5CCD42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A6EC-A603-2135-2459-C90E0771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0B58D-9D6B-6BE6-F4BC-F968F7A2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F04E5-A402-A6D3-F5D1-050147EF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1D20D-4D7B-5C04-EEEA-C796387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A0BAF-ED4A-B8FA-4938-72C5875C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CC61D-82A5-40AE-DEB8-64C6F69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12D2-6C3D-164B-5D29-6F9089DA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13963-FAB1-ED25-B1CF-0FBFA18B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1B04F-3FD0-FD62-C73E-7969BD7B2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149BE-6FB0-9B6F-9E95-0A4E5669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62D953-9D8E-C392-9871-4A57F3A82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53748-9D9F-45A0-366B-A34251EF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A07032-5339-F3A9-D3D6-73EBDACB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359A3-6C11-3F3E-8729-AFDF18A0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5B572-170E-36E4-3B57-71F9726B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C3C4D-F3E2-003E-A209-D3DF4A6E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17189-22A7-3186-1229-C2C735BC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88AE9F-C836-9D3B-8E11-C4ED75DF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9405EE-5CA6-E16F-0AE3-D08486A4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8D689-9197-10EC-B231-294A62C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57E1-D05F-5E34-0BC1-BCC7677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16CD-6DE9-4042-9DD3-C944AEBD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262E8-FFBD-860F-6427-7896F073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64BD3-DE1E-AD52-7BF8-C938726D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F16F6-860B-88F7-884C-6C345BF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46FC1-04B5-5F15-8E9F-030A49B7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A1E06-862C-0108-2BC6-5138D1C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2421B-21AD-0421-7427-02CEE37F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BB04A-6556-D23E-B5EE-6207C16AA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8E496-B734-FFAB-8407-B88C40E3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5B272-0F72-9C18-AC81-6708E132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736AC-9167-91FF-BF86-EC0230CE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EA8C7-63EC-9E9B-E6E5-AC30CB64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F17D37-ECFA-841C-5251-C6078ED4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82A7E-E95B-6BC8-CF3D-A3EC5F49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E6AE4-73B8-63A0-8576-585D26A90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A7DF9-9521-47D7-A842-6D25832076D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75EED-C16A-51F3-405C-A12DD110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DC8FF-E9F7-D640-F0C9-267CC4D3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6DC3B-DCAC-499B-8F8D-1BD7441C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子仪器&#10;&#10;描述已自动生成">
            <a:extLst>
              <a:ext uri="{FF2B5EF4-FFF2-40B4-BE49-F238E27FC236}">
                <a16:creationId xmlns:a16="http://schemas.microsoft.com/office/drawing/2014/main" id="{724E7111-D357-B08A-2B21-036F3EBB8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1" y="600794"/>
            <a:ext cx="6134100" cy="34480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8B6C336-B96A-F151-6A1C-5B62ED3D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78" y="4349491"/>
            <a:ext cx="92672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应用领域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VGA主要用于旧式的电脑、监视器和投影仪等设备。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适合需要较低分辨率显示的场合，如一些办公室的基本视频展示和学校的课堂投影。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端口和IO特性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端口是一个15针的三排D形连接器，通常标为蓝色。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传输模拟视频信号，不支持高分辨率或高帧率的内容。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不包括音频传输能力，通常需要另外的音频线连接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8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1562F-E4C8-6CC1-1DFF-14AF50C0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子仪器&#10;&#10;描述已自动生成">
            <a:extLst>
              <a:ext uri="{FF2B5EF4-FFF2-40B4-BE49-F238E27FC236}">
                <a16:creationId xmlns:a16="http://schemas.microsoft.com/office/drawing/2014/main" id="{D32D7832-46AF-9AD2-877C-B6D47453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1" y="600794"/>
            <a:ext cx="6134100" cy="3448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27A479-33C5-02E2-A1EC-ADE36190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23" y="4401249"/>
            <a:ext cx="119346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应用领域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HDMI是家用和专业音视频设备中最常见的接口类型，广泛应用于电视、游戏机、电脑、笔记本和平板电脑等。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也用于会议室和家庭影院系统中，连接音频接收器、媒体播放器和其他视频源设备。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端口和IO特性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端口是一个较小的19针接口，设计有多个版本，如HDMI 1.4、2.0和2.1，支持更高的带宽和更好的性能。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支持音频和视频的同时传输，可以处理多达32个音频通道以及高清视频。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支持从1080p到4K甚至8K的分辨率。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BFB0A-249F-6F1B-1948-759590E91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E38E4-B467-723F-71E5-F76DA55F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3" y="4314985"/>
            <a:ext cx="117294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应用领域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DVI接口常见于老式电脑和显示器设备。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主要用于需要较高分辨率显示但不需要音频传输的应用，例如基本的办公室显示设置。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端口和IO特性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端口设计有几种形式，包括DVI-D（仅数字信号）、DVI-A（仅模拟信号）和DVI-I（数字和模拟信号兼容）。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DVI-D可以支持高达2560x1600分辨率。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不支持音频传输，需要单独的音频连接。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ABC081-8F68-BE85-046D-D3019D38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" y="234691"/>
            <a:ext cx="6657345" cy="3762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23DEB9-55A5-4A74-5864-443356B1E3AD}"/>
              </a:ext>
            </a:extLst>
          </p:cNvPr>
          <p:cNvSpPr txBox="1"/>
          <p:nvPr/>
        </p:nvSpPr>
        <p:spPr>
          <a:xfrm>
            <a:off x="7288106" y="234691"/>
            <a:ext cx="46726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DVI</a:t>
            </a:r>
            <a:r>
              <a:rPr lang="zh-CN" altLang="en-US" dirty="0"/>
              <a:t>端口通常有一组针脚排列，具体取决于它是哪一种类型的</a:t>
            </a:r>
            <a:r>
              <a:rPr lang="en-US" altLang="zh-CN" dirty="0"/>
              <a:t>DVI</a:t>
            </a:r>
            <a:r>
              <a:rPr lang="zh-CN" altLang="en-US" dirty="0"/>
              <a:t>接口：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DVI-D</a:t>
            </a:r>
            <a:r>
              <a:rPr lang="zh-CN" altLang="en-US" dirty="0"/>
              <a:t>：具有单一链接和双重链接两种配置。单一链接的</a:t>
            </a:r>
            <a:r>
              <a:rPr lang="en-US" altLang="zh-CN" dirty="0"/>
              <a:t>DVI-D</a:t>
            </a:r>
            <a:r>
              <a:rPr lang="zh-CN" altLang="en-US" dirty="0"/>
              <a:t>端口有</a:t>
            </a:r>
            <a:r>
              <a:rPr lang="en-US" altLang="zh-CN" dirty="0"/>
              <a:t>18</a:t>
            </a:r>
            <a:r>
              <a:rPr lang="zh-CN" altLang="en-US" dirty="0"/>
              <a:t>个针脚（加上一个扁平的针），而双重链接的</a:t>
            </a:r>
            <a:r>
              <a:rPr lang="en-US" altLang="zh-CN" dirty="0"/>
              <a:t>DVI-D</a:t>
            </a:r>
            <a:r>
              <a:rPr lang="zh-CN" altLang="en-US" dirty="0"/>
              <a:t>端口则有</a:t>
            </a:r>
            <a:r>
              <a:rPr lang="en-US" altLang="zh-CN" dirty="0"/>
              <a:t>24</a:t>
            </a:r>
            <a:r>
              <a:rPr lang="zh-CN" altLang="en-US" dirty="0"/>
              <a:t>个针脚（加上一个扁平的针）。双重链接提供更高的带宽，支持更高的分辨率和刷新率。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DVI-A</a:t>
            </a:r>
            <a:r>
              <a:rPr lang="zh-CN" altLang="en-US" dirty="0"/>
              <a:t>：拥有</a:t>
            </a:r>
            <a:r>
              <a:rPr lang="en-US" altLang="zh-CN" dirty="0"/>
              <a:t>17</a:t>
            </a:r>
            <a:r>
              <a:rPr lang="zh-CN" altLang="en-US" dirty="0"/>
              <a:t>个针脚，布局与</a:t>
            </a:r>
            <a:r>
              <a:rPr lang="en-US" altLang="zh-CN" dirty="0"/>
              <a:t>VGA</a:t>
            </a:r>
            <a:r>
              <a:rPr lang="zh-CN" altLang="en-US" dirty="0"/>
              <a:t>相似，用于传输模拟信号。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DVI-I</a:t>
            </a:r>
            <a:r>
              <a:rPr lang="zh-CN" altLang="en-US" dirty="0"/>
              <a:t>：结合了</a:t>
            </a:r>
            <a:r>
              <a:rPr lang="en-US" altLang="zh-CN" dirty="0"/>
              <a:t>DVI-D</a:t>
            </a:r>
            <a:r>
              <a:rPr lang="zh-CN" altLang="en-US" dirty="0"/>
              <a:t>和</a:t>
            </a:r>
            <a:r>
              <a:rPr lang="en-US" altLang="zh-CN" dirty="0"/>
              <a:t>DVI-A</a:t>
            </a:r>
            <a:r>
              <a:rPr lang="zh-CN" altLang="en-US" dirty="0"/>
              <a:t>的针脚，单一链接的</a:t>
            </a:r>
            <a:r>
              <a:rPr lang="en-US" altLang="zh-CN" dirty="0"/>
              <a:t>DVI-I</a:t>
            </a:r>
            <a:r>
              <a:rPr lang="zh-CN" altLang="en-US" dirty="0"/>
              <a:t>有</a:t>
            </a:r>
            <a:r>
              <a:rPr lang="en-US" altLang="zh-CN" dirty="0"/>
              <a:t>23</a:t>
            </a:r>
            <a:r>
              <a:rPr lang="zh-CN" altLang="en-US" dirty="0"/>
              <a:t>个针脚（加上一个扁平的针），而双重链接的</a:t>
            </a:r>
            <a:r>
              <a:rPr lang="en-US" altLang="zh-CN" dirty="0"/>
              <a:t>DVI-I</a:t>
            </a:r>
            <a:r>
              <a:rPr lang="zh-CN" altLang="en-US" dirty="0"/>
              <a:t>则有</a:t>
            </a:r>
            <a:r>
              <a:rPr lang="en-US" altLang="zh-CN" dirty="0"/>
              <a:t>29</a:t>
            </a:r>
            <a:r>
              <a:rPr lang="zh-CN" altLang="en-US" dirty="0"/>
              <a:t>个针脚（加上一个扁平的针）。这种设计使得</a:t>
            </a:r>
            <a:r>
              <a:rPr lang="en-US" altLang="zh-CN" dirty="0"/>
              <a:t>DVI-I</a:t>
            </a:r>
            <a:r>
              <a:rPr lang="zh-CN" altLang="en-US" dirty="0"/>
              <a:t>接口非常灵活，能够连接到各种类型的显示设备。</a:t>
            </a:r>
          </a:p>
        </p:txBody>
      </p:sp>
    </p:spTree>
    <p:extLst>
      <p:ext uri="{BB962C8B-B14F-4D97-AF65-F5344CB8AC3E}">
        <p14:creationId xmlns:p14="http://schemas.microsoft.com/office/powerpoint/2010/main" val="6517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B0FC9-45F5-10BD-DB2F-E4E361CE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5195A393-B416-1EC1-C4F3-C99C4CBF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474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张讯/民机产品部</dc:creator>
  <cp:lastModifiedBy>张讯/民机产品部</cp:lastModifiedBy>
  <cp:revision>5</cp:revision>
  <dcterms:created xsi:type="dcterms:W3CDTF">2024-09-12T04:54:55Z</dcterms:created>
  <dcterms:modified xsi:type="dcterms:W3CDTF">2024-09-12T06:48:31Z</dcterms:modified>
</cp:coreProperties>
</file>