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71" dt="2024-01-16T09:08:48.3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9:08:48.328" v="1241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9:08:48.328" v="1241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9:08:48.328" v="1241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9:08:41.538" v="124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243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2211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239</Words>
  <Application>Microsoft Office PowerPoint</Application>
  <PresentationFormat>宽屏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2024-01-16T09:08:50Z</dcterms:modified>
</cp:coreProperties>
</file>