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E"/>
    <a:srgbClr val="DEEBF7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47" dt="2024-01-08T04:56:38.8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4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8T04:56:47.206" v="773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08T04:36:26.844" v="741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04:36:18.766" v="738" actId="555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08T04:33:52.358" v="720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mod">
          <ac:chgData name="ZHANG Xiangyu" userId="0af619d5-14b7-43d3-95bc-94ad39c803d6" providerId="ADAL" clId="{0190945F-89A7-4B46-967C-3ACE53AB7830}" dt="2024-01-08T04:36:26.844" v="741" actId="1076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1.011" v="683" actId="478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221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rgbClr val="006DB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rgbClr val="006DBE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rgbClr val="006DB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510511" y="7236698"/>
            <a:ext cx="11101778" cy="27251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816E1C0-DD25-6D20-49AB-F24DDF4C38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713" y="3919559"/>
            <a:ext cx="11101778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114</Words>
  <Application>Microsoft Office PowerPoint</Application>
  <PresentationFormat>宽屏</PresentationFormat>
  <Paragraphs>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2024-01-08T04:56:48Z</dcterms:modified>
</cp:coreProperties>
</file>