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9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C3E"/>
    <a:srgbClr val="1E73BE"/>
    <a:srgbClr val="0098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93" dt="2024-01-03T06:59:32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3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03T06:59:48.762" v="518" actId="207"/>
      <pc:docMkLst>
        <pc:docMk/>
      </pc:docMkLst>
      <pc:sldChg chg="addSp delSp modSp new mod">
        <pc:chgData name="ZHANG Xiangyu" userId="0af619d5-14b7-43d3-95bc-94ad39c803d6" providerId="ADAL" clId="{0190945F-89A7-4B46-967C-3ACE53AB7830}" dt="2024-01-02T13:10:03.113" v="323" actId="573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2T11:35:26.181" v="175" actId="207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2T07:40:54.999" v="151" actId="2711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2T07:40:58.936" v="152" actId="2711"/>
          <ac:spMkLst>
            <pc:docMk/>
            <pc:sldMk cId="3049935216" sldId="256"/>
            <ac:spMk id="6" creationId="{8218391C-31EC-DA92-D9F1-A0623DD25C8D}"/>
          </ac:spMkLst>
        </pc:spChg>
        <pc:graphicFrameChg chg="add mod modGraphic">
          <ac:chgData name="ZHANG Xiangyu" userId="0af619d5-14b7-43d3-95bc-94ad39c803d6" providerId="ADAL" clId="{0190945F-89A7-4B46-967C-3ACE53AB7830}" dt="2024-01-02T13:10:03.113" v="323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picChg chg="add mod">
          <ac:chgData name="ZHANG Xiangyu" userId="0af619d5-14b7-43d3-95bc-94ad39c803d6" providerId="ADAL" clId="{0190945F-89A7-4B46-967C-3ACE53AB7830}" dt="2024-01-02T11:17:28.938" v="162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2T12:48:29.207" v="304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2T11:28:01.837" v="172" actId="1076"/>
          <ac:picMkLst>
            <pc:docMk/>
            <pc:sldMk cId="3049935216" sldId="256"/>
            <ac:picMk id="9" creationId="{AA1F90E1-170A-BA94-FFE6-2FD9E20EFF9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2T12:17:51.983" v="303" actId="14100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2T12:07:07.235" v="301" actId="164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2T12:17:51.983" v="303" actId="14100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2T12:07:19.283" v="302" actId="164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3T06:17:57.328" v="411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3T06:17:57.328" v="411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3T06:59:48.762" v="518" actId="207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03T06:30:46.690" v="474" actId="1076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03T06:59:48.762" v="518" actId="207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03T06:34:54.394" v="512" actId="14100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03T06:30:18.765" v="471" actId="1076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mod">
          <ac:chgData name="ZHANG Xiangyu" userId="0af619d5-14b7-43d3-95bc-94ad39c803d6" providerId="ADAL" clId="{0190945F-89A7-4B46-967C-3ACE53AB7830}" dt="2024-01-03T06:59:34.136" v="517" actId="1076"/>
          <ac:picMkLst>
            <pc:docMk/>
            <pc:sldMk cId="1279138180" sldId="260"/>
            <ac:picMk id="13" creationId="{C0FF0EB6-BA0A-F413-21E7-399F6B56F11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2231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The 6th International Conference on Modeling in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Mechanics and Materials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87003" y="4298616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C0FF0EB6-BA0A-F413-21E7-399F6B56F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892" y="5780098"/>
            <a:ext cx="971600" cy="8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34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61171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00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i="0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850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600</a:t>
                      </a:r>
                    </a:p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</a:t>
                      </a:r>
                      <a:endParaRPr lang="en-US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150 USD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2635250" y="4286250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6730723" y="4286250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Submission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1026663" y="57462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24" y="5711813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400" y="4655739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774" y="4544465"/>
            <a:ext cx="977950" cy="6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103</Words>
  <Application>Microsoft Office PowerPoint</Application>
  <PresentationFormat>宽屏</PresentationFormat>
  <Paragraphs>29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2024-01-03T06:59:50Z</dcterms:modified>
</cp:coreProperties>
</file>