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21.jpg" ContentType="image/png"/>
  <Override PartName="/ppt/media/image22.jpg" ContentType="image/pn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60" r:id="rId2"/>
    <p:sldId id="267" r:id="rId3"/>
    <p:sldId id="265" r:id="rId4"/>
    <p:sldId id="259" r:id="rId5"/>
    <p:sldId id="256" r:id="rId6"/>
    <p:sldId id="263" r:id="rId7"/>
    <p:sldId id="268" r:id="rId8"/>
    <p:sldId id="264" r:id="rId9"/>
    <p:sldId id="257" r:id="rId10"/>
    <p:sldId id="258" r:id="rId11"/>
    <p:sldId id="261" r:id="rId12"/>
    <p:sldId id="262" r:id="rId13"/>
    <p:sldId id="266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78C2"/>
    <a:srgbClr val="171642"/>
    <a:srgbClr val="DEEBF7"/>
    <a:srgbClr val="006DBE"/>
    <a:srgbClr val="F2F2F2"/>
    <a:srgbClr val="006CBE"/>
    <a:srgbClr val="0271C0"/>
    <a:srgbClr val="177BC5"/>
    <a:srgbClr val="0070C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C4A7AB-8307-463F-B68B-CDC3B517A939}" v="91" dt="2024-03-06T12:44:03.53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518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Xiangyu" userId="0af619d5-14b7-43d3-95bc-94ad39c803d6" providerId="ADAL" clId="{8389F082-1A8D-4443-8CCA-CD40720395CC}"/>
    <pc:docChg chg="modSld">
      <pc:chgData name="ZHANG Xiangyu" userId="0af619d5-14b7-43d3-95bc-94ad39c803d6" providerId="ADAL" clId="{8389F082-1A8D-4443-8CCA-CD40720395CC}" dt="2024-01-23T03:02:28.295" v="14" actId="5736"/>
      <pc:docMkLst>
        <pc:docMk/>
      </pc:docMkLst>
      <pc:sldChg chg="modSp mod">
        <pc:chgData name="ZHANG Xiangyu" userId="0af619d5-14b7-43d3-95bc-94ad39c803d6" providerId="ADAL" clId="{8389F082-1A8D-4443-8CCA-CD40720395CC}" dt="2024-01-23T03:02:28.295" v="14" actId="5736"/>
        <pc:sldMkLst>
          <pc:docMk/>
          <pc:sldMk cId="1994468853" sldId="263"/>
        </pc:sldMkLst>
        <pc:graphicFrameChg chg="mod modGraphic">
          <ac:chgData name="ZHANG Xiangyu" userId="0af619d5-14b7-43d3-95bc-94ad39c803d6" providerId="ADAL" clId="{8389F082-1A8D-4443-8CCA-CD40720395CC}" dt="2024-01-23T03:02:17.893" v="13" actId="5736"/>
          <ac:graphicFrameMkLst>
            <pc:docMk/>
            <pc:sldMk cId="1994468853" sldId="263"/>
            <ac:graphicFrameMk id="4" creationId="{16594B61-899E-8A5D-3F30-E5ECAA00AC8D}"/>
          </ac:graphicFrameMkLst>
        </pc:graphicFrameChg>
        <pc:graphicFrameChg chg="mod modGraphic">
          <ac:chgData name="ZHANG Xiangyu" userId="0af619d5-14b7-43d3-95bc-94ad39c803d6" providerId="ADAL" clId="{8389F082-1A8D-4443-8CCA-CD40720395CC}" dt="2024-01-23T03:02:28.295" v="14" actId="5736"/>
          <ac:graphicFrameMkLst>
            <pc:docMk/>
            <pc:sldMk cId="1994468853" sldId="263"/>
            <ac:graphicFrameMk id="8" creationId="{40DCA412-8710-4D65-187C-6EDD2D0BC6C7}"/>
          </ac:graphicFrameMkLst>
        </pc:graphicFrameChg>
      </pc:sldChg>
    </pc:docChg>
  </pc:docChgLst>
  <pc:docChgLst>
    <pc:chgData name="ZHANG Xiangyu" userId="0af619d5-14b7-43d3-95bc-94ad39c803d6" providerId="ADAL" clId="{1DC4A7AB-8307-463F-B68B-CDC3B517A939}"/>
    <pc:docChg chg="undo redo custSel addSld modSld">
      <pc:chgData name="ZHANG Xiangyu" userId="0af619d5-14b7-43d3-95bc-94ad39c803d6" providerId="ADAL" clId="{1DC4A7AB-8307-463F-B68B-CDC3B517A939}" dt="2024-03-06T12:44:07.363" v="417" actId="1076"/>
      <pc:docMkLst>
        <pc:docMk/>
      </pc:docMkLst>
      <pc:sldChg chg="modSp mod">
        <pc:chgData name="ZHANG Xiangyu" userId="0af619d5-14b7-43d3-95bc-94ad39c803d6" providerId="ADAL" clId="{1DC4A7AB-8307-463F-B68B-CDC3B517A939}" dt="2024-02-29T08:31:52.896" v="16" actId="5736"/>
        <pc:sldMkLst>
          <pc:docMk/>
          <pc:sldMk cId="1994468853" sldId="263"/>
        </pc:sldMkLst>
        <pc:graphicFrameChg chg="mod modGraphic">
          <ac:chgData name="ZHANG Xiangyu" userId="0af619d5-14b7-43d3-95bc-94ad39c803d6" providerId="ADAL" clId="{1DC4A7AB-8307-463F-B68B-CDC3B517A939}" dt="2024-02-29T08:31:45.395" v="15" actId="5736"/>
          <ac:graphicFrameMkLst>
            <pc:docMk/>
            <pc:sldMk cId="1994468853" sldId="263"/>
            <ac:graphicFrameMk id="4" creationId="{16594B61-899E-8A5D-3F30-E5ECAA00AC8D}"/>
          </ac:graphicFrameMkLst>
        </pc:graphicFrameChg>
        <pc:graphicFrameChg chg="mod modGraphic">
          <ac:chgData name="ZHANG Xiangyu" userId="0af619d5-14b7-43d3-95bc-94ad39c803d6" providerId="ADAL" clId="{1DC4A7AB-8307-463F-B68B-CDC3B517A939}" dt="2024-02-29T08:31:52.896" v="16" actId="5736"/>
          <ac:graphicFrameMkLst>
            <pc:docMk/>
            <pc:sldMk cId="1994468853" sldId="263"/>
            <ac:graphicFrameMk id="8" creationId="{40DCA412-8710-4D65-187C-6EDD2D0BC6C7}"/>
          </ac:graphicFrameMkLst>
        </pc:graphicFrameChg>
      </pc:sldChg>
      <pc:sldChg chg="addSp delSp modSp mod">
        <pc:chgData name="ZHANG Xiangyu" userId="0af619d5-14b7-43d3-95bc-94ad39c803d6" providerId="ADAL" clId="{1DC4A7AB-8307-463F-B68B-CDC3B517A939}" dt="2024-03-05T11:29:41.729" v="387" actId="1076"/>
        <pc:sldMkLst>
          <pc:docMk/>
          <pc:sldMk cId="1914114955" sldId="264"/>
        </pc:sldMkLst>
        <pc:spChg chg="del topLvl">
          <ac:chgData name="ZHANG Xiangyu" userId="0af619d5-14b7-43d3-95bc-94ad39c803d6" providerId="ADAL" clId="{1DC4A7AB-8307-463F-B68B-CDC3B517A939}" dt="2024-03-05T07:11:24.895" v="273" actId="478"/>
          <ac:spMkLst>
            <pc:docMk/>
            <pc:sldMk cId="1914114955" sldId="264"/>
            <ac:spMk id="5" creationId="{044497EB-57B3-FBE9-071E-447923CCD1CC}"/>
          </ac:spMkLst>
        </pc:spChg>
        <pc:spChg chg="mod">
          <ac:chgData name="ZHANG Xiangyu" userId="0af619d5-14b7-43d3-95bc-94ad39c803d6" providerId="ADAL" clId="{1DC4A7AB-8307-463F-B68B-CDC3B517A939}" dt="2024-03-05T08:33:24.676" v="341" actId="403"/>
          <ac:spMkLst>
            <pc:docMk/>
            <pc:sldMk cId="1914114955" sldId="264"/>
            <ac:spMk id="5" creationId="{7338B47B-80D1-203B-4437-26026DEE3125}"/>
          </ac:spMkLst>
        </pc:spChg>
        <pc:spChg chg="mod">
          <ac:chgData name="ZHANG Xiangyu" userId="0af619d5-14b7-43d3-95bc-94ad39c803d6" providerId="ADAL" clId="{1DC4A7AB-8307-463F-B68B-CDC3B517A939}" dt="2024-03-05T08:30:13.799" v="339" actId="1076"/>
          <ac:spMkLst>
            <pc:docMk/>
            <pc:sldMk cId="1914114955" sldId="264"/>
            <ac:spMk id="7" creationId="{10A67654-CDAD-DF6F-D207-80ACC7597F84}"/>
          </ac:spMkLst>
        </pc:spChg>
        <pc:spChg chg="add mod">
          <ac:chgData name="ZHANG Xiangyu" userId="0af619d5-14b7-43d3-95bc-94ad39c803d6" providerId="ADAL" clId="{1DC4A7AB-8307-463F-B68B-CDC3B517A939}" dt="2024-03-05T11:28:59.664" v="380" actId="14100"/>
          <ac:spMkLst>
            <pc:docMk/>
            <pc:sldMk cId="1914114955" sldId="264"/>
            <ac:spMk id="10" creationId="{22DF6092-F4B1-7B11-6F08-4100876EF092}"/>
          </ac:spMkLst>
        </pc:spChg>
        <pc:spChg chg="add">
          <ac:chgData name="ZHANG Xiangyu" userId="0af619d5-14b7-43d3-95bc-94ad39c803d6" providerId="ADAL" clId="{1DC4A7AB-8307-463F-B68B-CDC3B517A939}" dt="2024-03-05T08:47:45.345" v="353" actId="11529"/>
          <ac:spMkLst>
            <pc:docMk/>
            <pc:sldMk cId="1914114955" sldId="264"/>
            <ac:spMk id="11" creationId="{E47FF1F6-7135-D23A-90A5-F0E83169A8F6}"/>
          </ac:spMkLst>
        </pc:spChg>
        <pc:spChg chg="add mod">
          <ac:chgData name="ZHANG Xiangyu" userId="0af619d5-14b7-43d3-95bc-94ad39c803d6" providerId="ADAL" clId="{1DC4A7AB-8307-463F-B68B-CDC3B517A939}" dt="2024-03-05T08:48:28.102" v="363" actId="1076"/>
          <ac:spMkLst>
            <pc:docMk/>
            <pc:sldMk cId="1914114955" sldId="264"/>
            <ac:spMk id="12" creationId="{BC950EC9-08A6-7DB8-B5BF-2A709B765548}"/>
          </ac:spMkLst>
        </pc:spChg>
        <pc:spChg chg="add mod">
          <ac:chgData name="ZHANG Xiangyu" userId="0af619d5-14b7-43d3-95bc-94ad39c803d6" providerId="ADAL" clId="{1DC4A7AB-8307-463F-B68B-CDC3B517A939}" dt="2024-03-05T08:47:54.204" v="355" actId="14100"/>
          <ac:spMkLst>
            <pc:docMk/>
            <pc:sldMk cId="1914114955" sldId="264"/>
            <ac:spMk id="14" creationId="{0841CF5F-2F75-0521-1B1A-C5133F430EBF}"/>
          </ac:spMkLst>
        </pc:spChg>
        <pc:spChg chg="add mod">
          <ac:chgData name="ZHANG Xiangyu" userId="0af619d5-14b7-43d3-95bc-94ad39c803d6" providerId="ADAL" clId="{1DC4A7AB-8307-463F-B68B-CDC3B517A939}" dt="2024-03-05T08:48:15.032" v="360" actId="571"/>
          <ac:spMkLst>
            <pc:docMk/>
            <pc:sldMk cId="1914114955" sldId="264"/>
            <ac:spMk id="15" creationId="{34522029-70B4-4AB8-B152-BFAC1BBA7F7C}"/>
          </ac:spMkLst>
        </pc:spChg>
        <pc:spChg chg="mod">
          <ac:chgData name="ZHANG Xiangyu" userId="0af619d5-14b7-43d3-95bc-94ad39c803d6" providerId="ADAL" clId="{1DC4A7AB-8307-463F-B68B-CDC3B517A939}" dt="2024-03-05T11:29:41.729" v="387" actId="1076"/>
          <ac:spMkLst>
            <pc:docMk/>
            <pc:sldMk cId="1914114955" sldId="264"/>
            <ac:spMk id="18" creationId="{9CBB08FF-EC14-142B-D447-141EC80CAB14}"/>
          </ac:spMkLst>
        </pc:spChg>
        <pc:spChg chg="mod">
          <ac:chgData name="ZHANG Xiangyu" userId="0af619d5-14b7-43d3-95bc-94ad39c803d6" providerId="ADAL" clId="{1DC4A7AB-8307-463F-B68B-CDC3B517A939}" dt="2024-03-05T08:55:22.477" v="369" actId="1076"/>
          <ac:spMkLst>
            <pc:docMk/>
            <pc:sldMk cId="1914114955" sldId="264"/>
            <ac:spMk id="19" creationId="{55588110-7FEE-4B43-95FE-4CFBA282C78F}"/>
          </ac:spMkLst>
        </pc:spChg>
        <pc:grpChg chg="add del mod">
          <ac:chgData name="ZHANG Xiangyu" userId="0af619d5-14b7-43d3-95bc-94ad39c803d6" providerId="ADAL" clId="{1DC4A7AB-8307-463F-B68B-CDC3B517A939}" dt="2024-03-05T08:53:44.475" v="365" actId="478"/>
          <ac:grpSpMkLst>
            <pc:docMk/>
            <pc:sldMk cId="1914114955" sldId="264"/>
            <ac:grpSpMk id="2" creationId="{A793181F-D364-BEE8-B7A1-63C09252072B}"/>
          </ac:grpSpMkLst>
        </pc:grpChg>
        <pc:grpChg chg="del">
          <ac:chgData name="ZHANG Xiangyu" userId="0af619d5-14b7-43d3-95bc-94ad39c803d6" providerId="ADAL" clId="{1DC4A7AB-8307-463F-B68B-CDC3B517A939}" dt="2024-03-05T07:11:24.895" v="273" actId="478"/>
          <ac:grpSpMkLst>
            <pc:docMk/>
            <pc:sldMk cId="1914114955" sldId="264"/>
            <ac:grpSpMk id="4" creationId="{85F23458-4B05-378C-872F-D6F2F6955630}"/>
          </ac:grpSpMkLst>
        </pc:grpChg>
        <pc:grpChg chg="add mod">
          <ac:chgData name="ZHANG Xiangyu" userId="0af619d5-14b7-43d3-95bc-94ad39c803d6" providerId="ADAL" clId="{1DC4A7AB-8307-463F-B68B-CDC3B517A939}" dt="2024-03-05T08:55:15.100" v="368" actId="14100"/>
          <ac:grpSpMkLst>
            <pc:docMk/>
            <pc:sldMk cId="1914114955" sldId="264"/>
            <ac:grpSpMk id="9" creationId="{A59E3ECE-C152-CA2A-E7A9-1BDF2B4CFB1D}"/>
          </ac:grpSpMkLst>
        </pc:grpChg>
        <pc:grpChg chg="add mod">
          <ac:chgData name="ZHANG Xiangyu" userId="0af619d5-14b7-43d3-95bc-94ad39c803d6" providerId="ADAL" clId="{1DC4A7AB-8307-463F-B68B-CDC3B517A939}" dt="2024-03-05T08:47:12.512" v="348" actId="1076"/>
          <ac:grpSpMkLst>
            <pc:docMk/>
            <pc:sldMk cId="1914114955" sldId="264"/>
            <ac:grpSpMk id="13" creationId="{2DC9A1EF-CAD0-2068-03BF-7C54F037F336}"/>
          </ac:grpSpMkLst>
        </pc:grpChg>
        <pc:graphicFrameChg chg="add del mod">
          <ac:chgData name="ZHANG Xiangyu" userId="0af619d5-14b7-43d3-95bc-94ad39c803d6" providerId="ADAL" clId="{1DC4A7AB-8307-463F-B68B-CDC3B517A939}" dt="2024-03-05T07:10:52.028" v="262"/>
          <ac:graphicFrameMkLst>
            <pc:docMk/>
            <pc:sldMk cId="1914114955" sldId="264"/>
            <ac:graphicFrameMk id="2" creationId="{330C36DC-C086-25D3-4E5E-3AD75D1491B9}"/>
          </ac:graphicFrameMkLst>
        </pc:graphicFrameChg>
        <pc:graphicFrameChg chg="add del mod modGraphic">
          <ac:chgData name="ZHANG Xiangyu" userId="0af619d5-14b7-43d3-95bc-94ad39c803d6" providerId="ADAL" clId="{1DC4A7AB-8307-463F-B68B-CDC3B517A939}" dt="2024-03-05T08:47:36.799" v="352" actId="478"/>
          <ac:graphicFrameMkLst>
            <pc:docMk/>
            <pc:sldMk cId="1914114955" sldId="264"/>
            <ac:graphicFrameMk id="9" creationId="{67664D67-1F63-0E2F-9605-A2159DB31131}"/>
          </ac:graphicFrameMkLst>
        </pc:graphicFrameChg>
        <pc:picChg chg="del">
          <ac:chgData name="ZHANG Xiangyu" userId="0af619d5-14b7-43d3-95bc-94ad39c803d6" providerId="ADAL" clId="{1DC4A7AB-8307-463F-B68B-CDC3B517A939}" dt="2024-03-05T07:44:29.963" v="328" actId="478"/>
          <ac:picMkLst>
            <pc:docMk/>
            <pc:sldMk cId="1914114955" sldId="264"/>
            <ac:picMk id="3" creationId="{A2B67B8D-9ED9-84AD-B857-D8A8AE46B1CB}"/>
          </ac:picMkLst>
        </pc:picChg>
        <pc:picChg chg="mod">
          <ac:chgData name="ZHANG Xiangyu" userId="0af619d5-14b7-43d3-95bc-94ad39c803d6" providerId="ADAL" clId="{1DC4A7AB-8307-463F-B68B-CDC3B517A939}" dt="2024-03-05T08:30:13.799" v="339" actId="1076"/>
          <ac:picMkLst>
            <pc:docMk/>
            <pc:sldMk cId="1914114955" sldId="264"/>
            <ac:picMk id="3" creationId="{EFF3AD32-96C1-9EE9-25C1-54797B874CA4}"/>
          </ac:picMkLst>
        </pc:picChg>
        <pc:picChg chg="mod">
          <ac:chgData name="ZHANG Xiangyu" userId="0af619d5-14b7-43d3-95bc-94ad39c803d6" providerId="ADAL" clId="{1DC4A7AB-8307-463F-B68B-CDC3B517A939}" dt="2024-03-05T08:30:02.326" v="336" actId="571"/>
          <ac:picMkLst>
            <pc:docMk/>
            <pc:sldMk cId="1914114955" sldId="264"/>
            <ac:picMk id="4" creationId="{EA19AFB3-3DC8-37DC-3F08-1290C903D078}"/>
          </ac:picMkLst>
        </pc:picChg>
        <pc:picChg chg="mod topLvl">
          <ac:chgData name="ZHANG Xiangyu" userId="0af619d5-14b7-43d3-95bc-94ad39c803d6" providerId="ADAL" clId="{1DC4A7AB-8307-463F-B68B-CDC3B517A939}" dt="2024-03-05T08:48:37.321" v="364" actId="1076"/>
          <ac:picMkLst>
            <pc:docMk/>
            <pc:sldMk cId="1914114955" sldId="264"/>
            <ac:picMk id="6" creationId="{9EFA56DD-A63A-194E-6522-77EAD029688E}"/>
          </ac:picMkLst>
        </pc:picChg>
        <pc:picChg chg="add mod">
          <ac:chgData name="ZHANG Xiangyu" userId="0af619d5-14b7-43d3-95bc-94ad39c803d6" providerId="ADAL" clId="{1DC4A7AB-8307-463F-B68B-CDC3B517A939}" dt="2024-03-05T08:48:01.513" v="356" actId="1076"/>
          <ac:picMkLst>
            <pc:docMk/>
            <pc:sldMk cId="1914114955" sldId="264"/>
            <ac:picMk id="8" creationId="{E2838A4E-ED2E-1F0F-50C1-EE64F24E1D13}"/>
          </ac:picMkLst>
        </pc:picChg>
        <pc:picChg chg="mod">
          <ac:chgData name="ZHANG Xiangyu" userId="0af619d5-14b7-43d3-95bc-94ad39c803d6" providerId="ADAL" clId="{1DC4A7AB-8307-463F-B68B-CDC3B517A939}" dt="2024-03-05T08:55:22.477" v="369" actId="1076"/>
          <ac:picMkLst>
            <pc:docMk/>
            <pc:sldMk cId="1914114955" sldId="264"/>
            <ac:picMk id="16" creationId="{57DCEBBA-303A-481D-139C-19AEFDFCFCFD}"/>
          </ac:picMkLst>
        </pc:picChg>
        <pc:picChg chg="mod">
          <ac:chgData name="ZHANG Xiangyu" userId="0af619d5-14b7-43d3-95bc-94ad39c803d6" providerId="ADAL" clId="{1DC4A7AB-8307-463F-B68B-CDC3B517A939}" dt="2024-03-05T08:53:48.023" v="366" actId="571"/>
          <ac:picMkLst>
            <pc:docMk/>
            <pc:sldMk cId="1914114955" sldId="264"/>
            <ac:picMk id="17" creationId="{AFA5AD92-3E7D-A1BE-ADB2-E26D03CE8BA0}"/>
          </ac:picMkLst>
        </pc:picChg>
        <pc:cxnChg chg="add del mod">
          <ac:chgData name="ZHANG Xiangyu" userId="0af619d5-14b7-43d3-95bc-94ad39c803d6" providerId="ADAL" clId="{1DC4A7AB-8307-463F-B68B-CDC3B517A939}" dt="2024-03-05T07:29:34.463" v="327" actId="478"/>
          <ac:cxnSpMkLst>
            <pc:docMk/>
            <pc:sldMk cId="1914114955" sldId="264"/>
            <ac:cxnSpMk id="15" creationId="{451083E3-0A41-B837-6C42-5C7F0082CB2F}"/>
          </ac:cxnSpMkLst>
        </pc:cxnChg>
      </pc:sldChg>
      <pc:sldChg chg="addSp modSp mod">
        <pc:chgData name="ZHANG Xiangyu" userId="0af619d5-14b7-43d3-95bc-94ad39c803d6" providerId="ADAL" clId="{1DC4A7AB-8307-463F-B68B-CDC3B517A939}" dt="2024-02-29T10:10:27.640" v="28" actId="14100"/>
        <pc:sldMkLst>
          <pc:docMk/>
          <pc:sldMk cId="1971036303" sldId="267"/>
        </pc:sldMkLst>
        <pc:spChg chg="add mod">
          <ac:chgData name="ZHANG Xiangyu" userId="0af619d5-14b7-43d3-95bc-94ad39c803d6" providerId="ADAL" clId="{1DC4A7AB-8307-463F-B68B-CDC3B517A939}" dt="2024-02-29T10:10:27.640" v="28" actId="14100"/>
          <ac:spMkLst>
            <pc:docMk/>
            <pc:sldMk cId="1971036303" sldId="267"/>
            <ac:spMk id="3" creationId="{CA29A7B9-1B93-73F6-0155-800A4713B79F}"/>
          </ac:spMkLst>
        </pc:spChg>
        <pc:spChg chg="mod">
          <ac:chgData name="ZHANG Xiangyu" userId="0af619d5-14b7-43d3-95bc-94ad39c803d6" providerId="ADAL" clId="{1DC4A7AB-8307-463F-B68B-CDC3B517A939}" dt="2024-02-29T10:02:05.654" v="17" actId="571"/>
          <ac:spMkLst>
            <pc:docMk/>
            <pc:sldMk cId="1971036303" sldId="267"/>
            <ac:spMk id="4" creationId="{ECFD36A7-581B-ABDE-5E15-38457E740D64}"/>
          </ac:spMkLst>
        </pc:spChg>
        <pc:spChg chg="mod">
          <ac:chgData name="ZHANG Xiangyu" userId="0af619d5-14b7-43d3-95bc-94ad39c803d6" providerId="ADAL" clId="{1DC4A7AB-8307-463F-B68B-CDC3B517A939}" dt="2024-02-29T10:02:05.654" v="17" actId="571"/>
          <ac:spMkLst>
            <pc:docMk/>
            <pc:sldMk cId="1971036303" sldId="267"/>
            <ac:spMk id="10" creationId="{C13D0B15-10E8-E7A7-D1A9-B74628D675CB}"/>
          </ac:spMkLst>
        </pc:spChg>
        <pc:grpChg chg="mod">
          <ac:chgData name="ZHANG Xiangyu" userId="0af619d5-14b7-43d3-95bc-94ad39c803d6" providerId="ADAL" clId="{1DC4A7AB-8307-463F-B68B-CDC3B517A939}" dt="2024-02-29T10:02:05.654" v="17" actId="571"/>
          <ac:grpSpMkLst>
            <pc:docMk/>
            <pc:sldMk cId="1971036303" sldId="267"/>
            <ac:grpSpMk id="2" creationId="{4F32F864-D404-B30E-05C9-A05EB90B0880}"/>
          </ac:grpSpMkLst>
        </pc:grpChg>
        <pc:picChg chg="mod">
          <ac:chgData name="ZHANG Xiangyu" userId="0af619d5-14b7-43d3-95bc-94ad39c803d6" providerId="ADAL" clId="{1DC4A7AB-8307-463F-B68B-CDC3B517A939}" dt="2024-02-29T10:02:05.654" v="17" actId="571"/>
          <ac:picMkLst>
            <pc:docMk/>
            <pc:sldMk cId="1971036303" sldId="267"/>
            <ac:picMk id="6" creationId="{2085F9E3-E7DE-5D79-BB8F-544F8107703E}"/>
          </ac:picMkLst>
        </pc:picChg>
      </pc:sldChg>
      <pc:sldChg chg="modSp mod">
        <pc:chgData name="ZHANG Xiangyu" userId="0af619d5-14b7-43d3-95bc-94ad39c803d6" providerId="ADAL" clId="{1DC4A7AB-8307-463F-B68B-CDC3B517A939}" dt="2024-02-29T08:22:05.939" v="6" actId="14100"/>
        <pc:sldMkLst>
          <pc:docMk/>
          <pc:sldMk cId="256383091" sldId="268"/>
        </pc:sldMkLst>
        <pc:spChg chg="mod">
          <ac:chgData name="ZHANG Xiangyu" userId="0af619d5-14b7-43d3-95bc-94ad39c803d6" providerId="ADAL" clId="{1DC4A7AB-8307-463F-B68B-CDC3B517A939}" dt="2024-02-29T08:21:44.856" v="1" actId="14100"/>
          <ac:spMkLst>
            <pc:docMk/>
            <pc:sldMk cId="256383091" sldId="268"/>
            <ac:spMk id="6" creationId="{33A82ADD-C6DC-4AF5-A8A1-F398971E7C70}"/>
          </ac:spMkLst>
        </pc:spChg>
        <pc:spChg chg="mod">
          <ac:chgData name="ZHANG Xiangyu" userId="0af619d5-14b7-43d3-95bc-94ad39c803d6" providerId="ADAL" clId="{1DC4A7AB-8307-463F-B68B-CDC3B517A939}" dt="2024-02-29T08:21:53.856" v="3" actId="14100"/>
          <ac:spMkLst>
            <pc:docMk/>
            <pc:sldMk cId="256383091" sldId="268"/>
            <ac:spMk id="7" creationId="{77D7C711-D69E-4C29-AF35-26784B08B915}"/>
          </ac:spMkLst>
        </pc:spChg>
        <pc:spChg chg="mod">
          <ac:chgData name="ZHANG Xiangyu" userId="0af619d5-14b7-43d3-95bc-94ad39c803d6" providerId="ADAL" clId="{1DC4A7AB-8307-463F-B68B-CDC3B517A939}" dt="2024-02-29T08:22:05.939" v="6" actId="14100"/>
          <ac:spMkLst>
            <pc:docMk/>
            <pc:sldMk cId="256383091" sldId="268"/>
            <ac:spMk id="8" creationId="{695A870D-92BA-43D7-85A2-BEA01BC7234C}"/>
          </ac:spMkLst>
        </pc:spChg>
      </pc:sldChg>
      <pc:sldChg chg="addSp delSp modSp new mod">
        <pc:chgData name="ZHANG Xiangyu" userId="0af619d5-14b7-43d3-95bc-94ad39c803d6" providerId="ADAL" clId="{1DC4A7AB-8307-463F-B68B-CDC3B517A939}" dt="2024-02-29T11:07:02.864" v="45" actId="1076"/>
        <pc:sldMkLst>
          <pc:docMk/>
          <pc:sldMk cId="1786891255" sldId="269"/>
        </pc:sldMkLst>
        <pc:spChg chg="del">
          <ac:chgData name="ZHANG Xiangyu" userId="0af619d5-14b7-43d3-95bc-94ad39c803d6" providerId="ADAL" clId="{1DC4A7AB-8307-463F-B68B-CDC3B517A939}" dt="2024-02-29T11:05:33.613" v="30" actId="478"/>
          <ac:spMkLst>
            <pc:docMk/>
            <pc:sldMk cId="1786891255" sldId="269"/>
            <ac:spMk id="2" creationId="{07D3DEA6-E947-B2E6-A9ED-38A37E0516A4}"/>
          </ac:spMkLst>
        </pc:spChg>
        <pc:spChg chg="del">
          <ac:chgData name="ZHANG Xiangyu" userId="0af619d5-14b7-43d3-95bc-94ad39c803d6" providerId="ADAL" clId="{1DC4A7AB-8307-463F-B68B-CDC3B517A939}" dt="2024-02-29T11:05:33.613" v="30" actId="478"/>
          <ac:spMkLst>
            <pc:docMk/>
            <pc:sldMk cId="1786891255" sldId="269"/>
            <ac:spMk id="3" creationId="{4A43F445-0983-0D7A-5C9B-7E7A82D7FD88}"/>
          </ac:spMkLst>
        </pc:spChg>
        <pc:grpChg chg="add mod">
          <ac:chgData name="ZHANG Xiangyu" userId="0af619d5-14b7-43d3-95bc-94ad39c803d6" providerId="ADAL" clId="{1DC4A7AB-8307-463F-B68B-CDC3B517A939}" dt="2024-02-29T11:07:02.864" v="45" actId="1076"/>
          <ac:grpSpMkLst>
            <pc:docMk/>
            <pc:sldMk cId="1786891255" sldId="269"/>
            <ac:grpSpMk id="4" creationId="{997831B2-F83B-686D-007E-A1AB9F93621F}"/>
          </ac:grpSpMkLst>
        </pc:grpChg>
        <pc:picChg chg="add mod">
          <ac:chgData name="ZHANG Xiangyu" userId="0af619d5-14b7-43d3-95bc-94ad39c803d6" providerId="ADAL" clId="{1DC4A7AB-8307-463F-B68B-CDC3B517A939}" dt="2024-02-29T11:07:02.864" v="45" actId="1076"/>
          <ac:picMkLst>
            <pc:docMk/>
            <pc:sldMk cId="1786891255" sldId="269"/>
            <ac:picMk id="1026" creationId="{E353D949-E708-72C4-55C6-40D40E9F644C}"/>
          </ac:picMkLst>
        </pc:picChg>
        <pc:picChg chg="add mod">
          <ac:chgData name="ZHANG Xiangyu" userId="0af619d5-14b7-43d3-95bc-94ad39c803d6" providerId="ADAL" clId="{1DC4A7AB-8307-463F-B68B-CDC3B517A939}" dt="2024-02-29T11:07:02.864" v="45" actId="1076"/>
          <ac:picMkLst>
            <pc:docMk/>
            <pc:sldMk cId="1786891255" sldId="269"/>
            <ac:picMk id="1028" creationId="{16560F57-C323-C19D-381A-B2331F852671}"/>
          </ac:picMkLst>
        </pc:picChg>
      </pc:sldChg>
      <pc:sldChg chg="addSp delSp modSp new mod">
        <pc:chgData name="ZHANG Xiangyu" userId="0af619d5-14b7-43d3-95bc-94ad39c803d6" providerId="ADAL" clId="{1DC4A7AB-8307-463F-B68B-CDC3B517A939}" dt="2024-02-29T12:15:13.079" v="110" actId="1076"/>
        <pc:sldMkLst>
          <pc:docMk/>
          <pc:sldMk cId="608414362" sldId="270"/>
        </pc:sldMkLst>
        <pc:spChg chg="del">
          <ac:chgData name="ZHANG Xiangyu" userId="0af619d5-14b7-43d3-95bc-94ad39c803d6" providerId="ADAL" clId="{1DC4A7AB-8307-463F-B68B-CDC3B517A939}" dt="2024-02-29T12:00:52.410" v="47" actId="478"/>
          <ac:spMkLst>
            <pc:docMk/>
            <pc:sldMk cId="608414362" sldId="270"/>
            <ac:spMk id="2" creationId="{C7BEE26E-E4E3-A8F6-DF62-932F5740DFD6}"/>
          </ac:spMkLst>
        </pc:spChg>
        <pc:spChg chg="del">
          <ac:chgData name="ZHANG Xiangyu" userId="0af619d5-14b7-43d3-95bc-94ad39c803d6" providerId="ADAL" clId="{1DC4A7AB-8307-463F-B68B-CDC3B517A939}" dt="2024-02-29T12:00:52.410" v="47" actId="478"/>
          <ac:spMkLst>
            <pc:docMk/>
            <pc:sldMk cId="608414362" sldId="270"/>
            <ac:spMk id="3" creationId="{D29EAB4F-9608-122F-8F19-2F5547A759A2}"/>
          </ac:spMkLst>
        </pc:spChg>
        <pc:spChg chg="add mod">
          <ac:chgData name="ZHANG Xiangyu" userId="0af619d5-14b7-43d3-95bc-94ad39c803d6" providerId="ADAL" clId="{1DC4A7AB-8307-463F-B68B-CDC3B517A939}" dt="2024-02-29T12:04:53.123" v="103" actId="1076"/>
          <ac:spMkLst>
            <pc:docMk/>
            <pc:sldMk cId="608414362" sldId="270"/>
            <ac:spMk id="11" creationId="{DC70E18F-72F0-7014-9D1B-0DB1353C6279}"/>
          </ac:spMkLst>
        </pc:spChg>
        <pc:picChg chg="add mod">
          <ac:chgData name="ZHANG Xiangyu" userId="0af619d5-14b7-43d3-95bc-94ad39c803d6" providerId="ADAL" clId="{1DC4A7AB-8307-463F-B68B-CDC3B517A939}" dt="2024-02-29T12:00:55.371" v="49" actId="1076"/>
          <ac:picMkLst>
            <pc:docMk/>
            <pc:sldMk cId="608414362" sldId="270"/>
            <ac:picMk id="4" creationId="{C3054E86-587C-0838-76EB-1CE131A9BC0F}"/>
          </ac:picMkLst>
        </pc:picChg>
        <pc:picChg chg="add mod">
          <ac:chgData name="ZHANG Xiangyu" userId="0af619d5-14b7-43d3-95bc-94ad39c803d6" providerId="ADAL" clId="{1DC4A7AB-8307-463F-B68B-CDC3B517A939}" dt="2024-02-29T12:01:17.602" v="55" actId="1076"/>
          <ac:picMkLst>
            <pc:docMk/>
            <pc:sldMk cId="608414362" sldId="270"/>
            <ac:picMk id="5" creationId="{E9482567-A3A1-AE5E-D3C8-11E383592009}"/>
          </ac:picMkLst>
        </pc:picChg>
        <pc:picChg chg="add mod">
          <ac:chgData name="ZHANG Xiangyu" userId="0af619d5-14b7-43d3-95bc-94ad39c803d6" providerId="ADAL" clId="{1DC4A7AB-8307-463F-B68B-CDC3B517A939}" dt="2024-02-29T12:15:13.079" v="110" actId="1076"/>
          <ac:picMkLst>
            <pc:docMk/>
            <pc:sldMk cId="608414362" sldId="270"/>
            <ac:picMk id="6" creationId="{832854F0-E1E5-9AD4-7E5A-466A427E2205}"/>
          </ac:picMkLst>
        </pc:picChg>
        <pc:picChg chg="add del mod ord">
          <ac:chgData name="ZHANG Xiangyu" userId="0af619d5-14b7-43d3-95bc-94ad39c803d6" providerId="ADAL" clId="{1DC4A7AB-8307-463F-B68B-CDC3B517A939}" dt="2024-02-29T12:03:49.525" v="92" actId="478"/>
          <ac:picMkLst>
            <pc:docMk/>
            <pc:sldMk cId="608414362" sldId="270"/>
            <ac:picMk id="7" creationId="{0CA8C24A-C0A3-6548-8E67-DFF09E986148}"/>
          </ac:picMkLst>
        </pc:picChg>
        <pc:picChg chg="add mod ord">
          <ac:chgData name="ZHANG Xiangyu" userId="0af619d5-14b7-43d3-95bc-94ad39c803d6" providerId="ADAL" clId="{1DC4A7AB-8307-463F-B68B-CDC3B517A939}" dt="2024-02-29T12:03:38.245" v="91" actId="1076"/>
          <ac:picMkLst>
            <pc:docMk/>
            <pc:sldMk cId="608414362" sldId="270"/>
            <ac:picMk id="8" creationId="{2243D0ED-F81D-9DD9-03F1-71F5B40BC26B}"/>
          </ac:picMkLst>
        </pc:picChg>
        <pc:picChg chg="add mod">
          <ac:chgData name="ZHANG Xiangyu" userId="0af619d5-14b7-43d3-95bc-94ad39c803d6" providerId="ADAL" clId="{1DC4A7AB-8307-463F-B68B-CDC3B517A939}" dt="2024-02-29T12:01:44.732" v="61" actId="14100"/>
          <ac:picMkLst>
            <pc:docMk/>
            <pc:sldMk cId="608414362" sldId="270"/>
            <ac:picMk id="9" creationId="{E02A7443-6672-C7F0-C4E4-D7CB815C1D9C}"/>
          </ac:picMkLst>
        </pc:picChg>
        <pc:picChg chg="add mod">
          <ac:chgData name="ZHANG Xiangyu" userId="0af619d5-14b7-43d3-95bc-94ad39c803d6" providerId="ADAL" clId="{1DC4A7AB-8307-463F-B68B-CDC3B517A939}" dt="2024-02-29T12:05:21.356" v="107" actId="1076"/>
          <ac:picMkLst>
            <pc:docMk/>
            <pc:sldMk cId="608414362" sldId="270"/>
            <ac:picMk id="12" creationId="{6B4C334B-01ED-A4A7-A37E-F70C541B539E}"/>
          </ac:picMkLst>
        </pc:picChg>
      </pc:sldChg>
      <pc:sldChg chg="addSp delSp modSp new mod">
        <pc:chgData name="ZHANG Xiangyu" userId="0af619d5-14b7-43d3-95bc-94ad39c803d6" providerId="ADAL" clId="{1DC4A7AB-8307-463F-B68B-CDC3B517A939}" dt="2024-03-06T12:44:07.363" v="417" actId="1076"/>
        <pc:sldMkLst>
          <pc:docMk/>
          <pc:sldMk cId="3560355421" sldId="271"/>
        </pc:sldMkLst>
        <pc:spChg chg="del">
          <ac:chgData name="ZHANG Xiangyu" userId="0af619d5-14b7-43d3-95bc-94ad39c803d6" providerId="ADAL" clId="{1DC4A7AB-8307-463F-B68B-CDC3B517A939}" dt="2024-02-29T12:15:18.959" v="112" actId="478"/>
          <ac:spMkLst>
            <pc:docMk/>
            <pc:sldMk cId="3560355421" sldId="271"/>
            <ac:spMk id="2" creationId="{6CF5F4BB-22CA-F7D7-B9DE-E2C623A348DD}"/>
          </ac:spMkLst>
        </pc:spChg>
        <pc:spChg chg="del">
          <ac:chgData name="ZHANG Xiangyu" userId="0af619d5-14b7-43d3-95bc-94ad39c803d6" providerId="ADAL" clId="{1DC4A7AB-8307-463F-B68B-CDC3B517A939}" dt="2024-02-29T12:15:18.959" v="112" actId="478"/>
          <ac:spMkLst>
            <pc:docMk/>
            <pc:sldMk cId="3560355421" sldId="271"/>
            <ac:spMk id="3" creationId="{F5D5EFA8-B40D-925E-E515-D6D86663BE6D}"/>
          </ac:spMkLst>
        </pc:spChg>
        <pc:spChg chg="mod">
          <ac:chgData name="ZHANG Xiangyu" userId="0af619d5-14b7-43d3-95bc-94ad39c803d6" providerId="ADAL" clId="{1DC4A7AB-8307-463F-B68B-CDC3B517A939}" dt="2024-02-29T12:51:16.683" v="203" actId="1076"/>
          <ac:spMkLst>
            <pc:docMk/>
            <pc:sldMk cId="3560355421" sldId="271"/>
            <ac:spMk id="4" creationId="{0B47E447-C60D-C81E-0325-5A88550ECAB3}"/>
          </ac:spMkLst>
        </pc:spChg>
        <pc:spChg chg="mod">
          <ac:chgData name="ZHANG Xiangyu" userId="0af619d5-14b7-43d3-95bc-94ad39c803d6" providerId="ADAL" clId="{1DC4A7AB-8307-463F-B68B-CDC3B517A939}" dt="2024-02-29T12:23:37.743" v="159"/>
          <ac:spMkLst>
            <pc:docMk/>
            <pc:sldMk cId="3560355421" sldId="271"/>
            <ac:spMk id="4" creationId="{542FC2D1-35ED-DBCD-F7E8-33561DCD95DB}"/>
          </ac:spMkLst>
        </pc:spChg>
        <pc:spChg chg="add mod topLvl">
          <ac:chgData name="ZHANG Xiangyu" userId="0af619d5-14b7-43d3-95bc-94ad39c803d6" providerId="ADAL" clId="{1DC4A7AB-8307-463F-B68B-CDC3B517A939}" dt="2024-03-06T12:43:57.169" v="414" actId="164"/>
          <ac:spMkLst>
            <pc:docMk/>
            <pc:sldMk cId="3560355421" sldId="271"/>
            <ac:spMk id="5" creationId="{4EFF7833-2C1E-DD27-7410-CED7DD5BB11F}"/>
          </ac:spMkLst>
        </pc:spChg>
        <pc:spChg chg="mod">
          <ac:chgData name="ZHANG Xiangyu" userId="0af619d5-14b7-43d3-95bc-94ad39c803d6" providerId="ADAL" clId="{1DC4A7AB-8307-463F-B68B-CDC3B517A939}" dt="2024-02-29T12:23:37.743" v="159"/>
          <ac:spMkLst>
            <pc:docMk/>
            <pc:sldMk cId="3560355421" sldId="271"/>
            <ac:spMk id="6" creationId="{215736B3-0339-B23B-2A46-5C5AC7C49935}"/>
          </ac:spMkLst>
        </pc:spChg>
        <pc:spChg chg="mod">
          <ac:chgData name="ZHANG Xiangyu" userId="0af619d5-14b7-43d3-95bc-94ad39c803d6" providerId="ADAL" clId="{1DC4A7AB-8307-463F-B68B-CDC3B517A939}" dt="2024-02-29T12:51:16.683" v="203" actId="1076"/>
          <ac:spMkLst>
            <pc:docMk/>
            <pc:sldMk cId="3560355421" sldId="271"/>
            <ac:spMk id="6" creationId="{C18A7A24-A0F6-8BE3-2985-496A12ABE1D1}"/>
          </ac:spMkLst>
        </pc:spChg>
        <pc:spChg chg="add mod topLvl">
          <ac:chgData name="ZHANG Xiangyu" userId="0af619d5-14b7-43d3-95bc-94ad39c803d6" providerId="ADAL" clId="{1DC4A7AB-8307-463F-B68B-CDC3B517A939}" dt="2024-03-06T12:43:57.169" v="414" actId="164"/>
          <ac:spMkLst>
            <pc:docMk/>
            <pc:sldMk cId="3560355421" sldId="271"/>
            <ac:spMk id="7" creationId="{33049768-9AC4-3030-433C-6B81DB9C9022}"/>
          </ac:spMkLst>
        </pc:spChg>
        <pc:grpChg chg="add mod">
          <ac:chgData name="ZHANG Xiangyu" userId="0af619d5-14b7-43d3-95bc-94ad39c803d6" providerId="ADAL" clId="{1DC4A7AB-8307-463F-B68B-CDC3B517A939}" dt="2024-02-29T12:23:37.743" v="159"/>
          <ac:grpSpMkLst>
            <pc:docMk/>
            <pc:sldMk cId="3560355421" sldId="271"/>
            <ac:grpSpMk id="2" creationId="{C1F41AAF-911C-6B0C-1838-4DE3025D15D1}"/>
          </ac:grpSpMkLst>
        </pc:grpChg>
        <pc:grpChg chg="add del mod">
          <ac:chgData name="ZHANG Xiangyu" userId="0af619d5-14b7-43d3-95bc-94ad39c803d6" providerId="ADAL" clId="{1DC4A7AB-8307-463F-B68B-CDC3B517A939}" dt="2024-02-29T12:51:18.955" v="204" actId="478"/>
          <ac:grpSpMkLst>
            <pc:docMk/>
            <pc:sldMk cId="3560355421" sldId="271"/>
            <ac:grpSpMk id="2" creationId="{DB35270F-3A8D-771C-0D47-AC7F88AA2005}"/>
          </ac:grpSpMkLst>
        </pc:grpChg>
        <pc:grpChg chg="add del mod">
          <ac:chgData name="ZHANG Xiangyu" userId="0af619d5-14b7-43d3-95bc-94ad39c803d6" providerId="ADAL" clId="{1DC4A7AB-8307-463F-B68B-CDC3B517A939}" dt="2024-03-06T12:43:54.789" v="413" actId="165"/>
          <ac:grpSpMkLst>
            <pc:docMk/>
            <pc:sldMk cId="3560355421" sldId="271"/>
            <ac:grpSpMk id="8" creationId="{57C310DE-96F9-13E5-A5A9-5C83C79D2B8C}"/>
          </ac:grpSpMkLst>
        </pc:grpChg>
        <pc:grpChg chg="add mod">
          <ac:chgData name="ZHANG Xiangyu" userId="0af619d5-14b7-43d3-95bc-94ad39c803d6" providerId="ADAL" clId="{1DC4A7AB-8307-463F-B68B-CDC3B517A939}" dt="2024-03-06T12:43:57.169" v="414" actId="164"/>
          <ac:grpSpMkLst>
            <pc:docMk/>
            <pc:sldMk cId="3560355421" sldId="271"/>
            <ac:grpSpMk id="10" creationId="{A43F547D-68A6-C92B-DE7E-5CEEDDFDDE05}"/>
          </ac:grpSpMkLst>
        </pc:grpChg>
        <pc:graphicFrameChg chg="add del mod">
          <ac:chgData name="ZHANG Xiangyu" userId="0af619d5-14b7-43d3-95bc-94ad39c803d6" providerId="ADAL" clId="{1DC4A7AB-8307-463F-B68B-CDC3B517A939}" dt="2024-03-06T12:42:50.538" v="392"/>
          <ac:graphicFrameMkLst>
            <pc:docMk/>
            <pc:sldMk cId="3560355421" sldId="271"/>
            <ac:graphicFrameMk id="3" creationId="{D6AAB436-541A-7DC2-F169-AE3E4B00C9D6}"/>
          </ac:graphicFrameMkLst>
        </pc:graphicFrameChg>
        <pc:picChg chg="add del mod">
          <ac:chgData name="ZHANG Xiangyu" userId="0af619d5-14b7-43d3-95bc-94ad39c803d6" providerId="ADAL" clId="{1DC4A7AB-8307-463F-B68B-CDC3B517A939}" dt="2024-02-29T13:48:37.927" v="233" actId="478"/>
          <ac:picMkLst>
            <pc:docMk/>
            <pc:sldMk cId="3560355421" sldId="271"/>
            <ac:picMk id="2" creationId="{31817652-2246-73CD-A5C5-4AA48C1CEF0C}"/>
          </ac:picMkLst>
        </pc:picChg>
        <pc:picChg chg="add del mod">
          <ac:chgData name="ZHANG Xiangyu" userId="0af619d5-14b7-43d3-95bc-94ad39c803d6" providerId="ADAL" clId="{1DC4A7AB-8307-463F-B68B-CDC3B517A939}" dt="2024-03-06T12:42:41.514" v="389" actId="478"/>
          <ac:picMkLst>
            <pc:docMk/>
            <pc:sldMk cId="3560355421" sldId="271"/>
            <ac:picMk id="2" creationId="{34AC00ED-8DC8-E85F-978B-0922D579204D}"/>
          </ac:picMkLst>
        </pc:picChg>
        <pc:picChg chg="mod">
          <ac:chgData name="ZHANG Xiangyu" userId="0af619d5-14b7-43d3-95bc-94ad39c803d6" providerId="ADAL" clId="{1DC4A7AB-8307-463F-B68B-CDC3B517A939}" dt="2024-02-29T12:51:16.683" v="203" actId="1076"/>
          <ac:picMkLst>
            <pc:docMk/>
            <pc:sldMk cId="3560355421" sldId="271"/>
            <ac:picMk id="3" creationId="{68AE1737-2182-2D45-18F1-97FDD40AF0A4}"/>
          </ac:picMkLst>
        </pc:picChg>
        <pc:picChg chg="add del mod">
          <ac:chgData name="ZHANG Xiangyu" userId="0af619d5-14b7-43d3-95bc-94ad39c803d6" providerId="ADAL" clId="{1DC4A7AB-8307-463F-B68B-CDC3B517A939}" dt="2024-02-29T13:50:15.166" v="252" actId="478"/>
          <ac:picMkLst>
            <pc:docMk/>
            <pc:sldMk cId="3560355421" sldId="271"/>
            <ac:picMk id="3" creationId="{C94ADE2C-29E8-0919-2B0F-82D7BA686691}"/>
          </ac:picMkLst>
        </pc:picChg>
        <pc:picChg chg="mod">
          <ac:chgData name="ZHANG Xiangyu" userId="0af619d5-14b7-43d3-95bc-94ad39c803d6" providerId="ADAL" clId="{1DC4A7AB-8307-463F-B68B-CDC3B517A939}" dt="2024-02-29T12:23:37.743" v="159"/>
          <ac:picMkLst>
            <pc:docMk/>
            <pc:sldMk cId="3560355421" sldId="271"/>
            <ac:picMk id="3" creationId="{DC09CE1B-7B3D-715F-F198-6740F8551221}"/>
          </ac:picMkLst>
        </pc:picChg>
        <pc:picChg chg="add del mod">
          <ac:chgData name="ZHANG Xiangyu" userId="0af619d5-14b7-43d3-95bc-94ad39c803d6" providerId="ADAL" clId="{1DC4A7AB-8307-463F-B68B-CDC3B517A939}" dt="2024-02-29T13:55:54.360" v="258" actId="478"/>
          <ac:picMkLst>
            <pc:docMk/>
            <pc:sldMk cId="3560355421" sldId="271"/>
            <ac:picMk id="4" creationId="{B07F78C9-2D70-8913-A528-EB35349EEA25}"/>
          </ac:picMkLst>
        </pc:picChg>
        <pc:picChg chg="add mod modCrop">
          <ac:chgData name="ZHANG Xiangyu" userId="0af619d5-14b7-43d3-95bc-94ad39c803d6" providerId="ADAL" clId="{1DC4A7AB-8307-463F-B68B-CDC3B517A939}" dt="2024-03-06T12:43:57.169" v="414" actId="164"/>
          <ac:picMkLst>
            <pc:docMk/>
            <pc:sldMk cId="3560355421" sldId="271"/>
            <ac:picMk id="6" creationId="{F6307878-3997-1B88-BC10-ECE6FDEEE914}"/>
          </ac:picMkLst>
        </pc:picChg>
        <pc:picChg chg="add del mod">
          <ac:chgData name="ZHANG Xiangyu" userId="0af619d5-14b7-43d3-95bc-94ad39c803d6" providerId="ADAL" clId="{1DC4A7AB-8307-463F-B68B-CDC3B517A939}" dt="2024-02-29T13:08:31.136" v="210" actId="478"/>
          <ac:picMkLst>
            <pc:docMk/>
            <pc:sldMk cId="3560355421" sldId="271"/>
            <ac:picMk id="9" creationId="{095E96D5-0F46-7B5D-A2D3-7B826475BA7C}"/>
          </ac:picMkLst>
        </pc:picChg>
        <pc:picChg chg="add mod">
          <ac:chgData name="ZHANG Xiangyu" userId="0af619d5-14b7-43d3-95bc-94ad39c803d6" providerId="ADAL" clId="{1DC4A7AB-8307-463F-B68B-CDC3B517A939}" dt="2024-03-06T12:43:46.668" v="412" actId="1076"/>
          <ac:picMkLst>
            <pc:docMk/>
            <pc:sldMk cId="3560355421" sldId="271"/>
            <ac:picMk id="9" creationId="{263C9E99-B7AC-0B3A-B624-204778C8116B}"/>
          </ac:picMkLst>
        </pc:picChg>
        <pc:picChg chg="add del mod">
          <ac:chgData name="ZHANG Xiangyu" userId="0af619d5-14b7-43d3-95bc-94ad39c803d6" providerId="ADAL" clId="{1DC4A7AB-8307-463F-B68B-CDC3B517A939}" dt="2024-02-29T12:18:57.857" v="151" actId="478"/>
          <ac:picMkLst>
            <pc:docMk/>
            <pc:sldMk cId="3560355421" sldId="271"/>
            <ac:picMk id="9" creationId="{A1F5E1D3-D280-F750-02E1-3E1D7C4A7A12}"/>
          </ac:picMkLst>
        </pc:picChg>
        <pc:picChg chg="add del mod">
          <ac:chgData name="ZHANG Xiangyu" userId="0af619d5-14b7-43d3-95bc-94ad39c803d6" providerId="ADAL" clId="{1DC4A7AB-8307-463F-B68B-CDC3B517A939}" dt="2024-02-29T12:45:05.299" v="163" actId="478"/>
          <ac:picMkLst>
            <pc:docMk/>
            <pc:sldMk cId="3560355421" sldId="271"/>
            <ac:picMk id="9" creationId="{CE68BC98-B2E1-7850-DDEB-B73974B228AB}"/>
          </ac:picMkLst>
        </pc:picChg>
        <pc:picChg chg="add del mod">
          <ac:chgData name="ZHANG Xiangyu" userId="0af619d5-14b7-43d3-95bc-94ad39c803d6" providerId="ADAL" clId="{1DC4A7AB-8307-463F-B68B-CDC3B517A939}" dt="2024-02-29T12:23:28.852" v="157" actId="478"/>
          <ac:picMkLst>
            <pc:docMk/>
            <pc:sldMk cId="3560355421" sldId="271"/>
            <ac:picMk id="10" creationId="{5DF23A82-91C6-362D-AE28-02811DDA2C28}"/>
          </ac:picMkLst>
        </pc:picChg>
        <pc:picChg chg="add mod">
          <ac:chgData name="ZHANG Xiangyu" userId="0af619d5-14b7-43d3-95bc-94ad39c803d6" providerId="ADAL" clId="{1DC4A7AB-8307-463F-B68B-CDC3B517A939}" dt="2024-03-06T12:44:07.363" v="417" actId="1076"/>
          <ac:picMkLst>
            <pc:docMk/>
            <pc:sldMk cId="3560355421" sldId="271"/>
            <ac:picMk id="11" creationId="{AF6F1760-64B4-A137-A120-BAB7E85EA9B0}"/>
          </ac:picMkLst>
        </pc:picChg>
        <pc:picChg chg="add del mod">
          <ac:chgData name="ZHANG Xiangyu" userId="0af619d5-14b7-43d3-95bc-94ad39c803d6" providerId="ADAL" clId="{1DC4A7AB-8307-463F-B68B-CDC3B517A939}" dt="2024-03-06T12:43:35.775" v="408" actId="478"/>
          <ac:picMkLst>
            <pc:docMk/>
            <pc:sldMk cId="3560355421" sldId="271"/>
            <ac:picMk id="1026" creationId="{14B88B1B-0BD7-D2AF-EF8F-1EC9C16FC005}"/>
          </ac:picMkLst>
        </pc:picChg>
      </pc:sldChg>
    </pc:docChg>
  </pc:docChgLst>
  <pc:docChgLst>
    <pc:chgData name="ZHANG Xiangyu" userId="0af619d5-14b7-43d3-95bc-94ad39c803d6" providerId="ADAL" clId="{EAD82443-C9D1-49D6-90E9-DE8316454DD6}"/>
    <pc:docChg chg="undo custSel addSld modSld">
      <pc:chgData name="ZHANG Xiangyu" userId="0af619d5-14b7-43d3-95bc-94ad39c803d6" providerId="ADAL" clId="{EAD82443-C9D1-49D6-90E9-DE8316454DD6}" dt="2024-02-28T12:42:00.959" v="75" actId="14100"/>
      <pc:docMkLst>
        <pc:docMk/>
      </pc:docMkLst>
      <pc:sldChg chg="addSp delSp modSp new mod">
        <pc:chgData name="ZHANG Xiangyu" userId="0af619d5-14b7-43d3-95bc-94ad39c803d6" providerId="ADAL" clId="{EAD82443-C9D1-49D6-90E9-DE8316454DD6}" dt="2024-02-28T12:42:00.959" v="75" actId="14100"/>
        <pc:sldMkLst>
          <pc:docMk/>
          <pc:sldMk cId="256383091" sldId="268"/>
        </pc:sldMkLst>
        <pc:spChg chg="del">
          <ac:chgData name="ZHANG Xiangyu" userId="0af619d5-14b7-43d3-95bc-94ad39c803d6" providerId="ADAL" clId="{EAD82443-C9D1-49D6-90E9-DE8316454DD6}" dt="2024-02-28T12:19:17.837" v="1" actId="478"/>
          <ac:spMkLst>
            <pc:docMk/>
            <pc:sldMk cId="256383091" sldId="268"/>
            <ac:spMk id="2" creationId="{F52FD566-42D3-44A6-B710-281202AA4DC1}"/>
          </ac:spMkLst>
        </pc:spChg>
        <pc:spChg chg="del">
          <ac:chgData name="ZHANG Xiangyu" userId="0af619d5-14b7-43d3-95bc-94ad39c803d6" providerId="ADAL" clId="{EAD82443-C9D1-49D6-90E9-DE8316454DD6}" dt="2024-02-28T12:19:17.837" v="1" actId="478"/>
          <ac:spMkLst>
            <pc:docMk/>
            <pc:sldMk cId="256383091" sldId="268"/>
            <ac:spMk id="3" creationId="{A4C46108-DBEB-4284-B70C-1F707D64F50A}"/>
          </ac:spMkLst>
        </pc:spChg>
        <pc:spChg chg="add mod">
          <ac:chgData name="ZHANG Xiangyu" userId="0af619d5-14b7-43d3-95bc-94ad39c803d6" providerId="ADAL" clId="{EAD82443-C9D1-49D6-90E9-DE8316454DD6}" dt="2024-02-28T12:19:21.723" v="4" actId="1076"/>
          <ac:spMkLst>
            <pc:docMk/>
            <pc:sldMk cId="256383091" sldId="268"/>
            <ac:spMk id="5" creationId="{AACD3674-51AA-4F6F-8214-E4F354AD4EB6}"/>
          </ac:spMkLst>
        </pc:spChg>
        <pc:spChg chg="add mod">
          <ac:chgData name="ZHANG Xiangyu" userId="0af619d5-14b7-43d3-95bc-94ad39c803d6" providerId="ADAL" clId="{EAD82443-C9D1-49D6-90E9-DE8316454DD6}" dt="2024-02-28T12:41:55.777" v="73" actId="14100"/>
          <ac:spMkLst>
            <pc:docMk/>
            <pc:sldMk cId="256383091" sldId="268"/>
            <ac:spMk id="6" creationId="{33A82ADD-C6DC-4AF5-A8A1-F398971E7C70}"/>
          </ac:spMkLst>
        </pc:spChg>
        <pc:spChg chg="add mod">
          <ac:chgData name="ZHANG Xiangyu" userId="0af619d5-14b7-43d3-95bc-94ad39c803d6" providerId="ADAL" clId="{EAD82443-C9D1-49D6-90E9-DE8316454DD6}" dt="2024-02-28T12:41:58.133" v="74" actId="14100"/>
          <ac:spMkLst>
            <pc:docMk/>
            <pc:sldMk cId="256383091" sldId="268"/>
            <ac:spMk id="7" creationId="{77D7C711-D69E-4C29-AF35-26784B08B915}"/>
          </ac:spMkLst>
        </pc:spChg>
        <pc:spChg chg="add mod">
          <ac:chgData name="ZHANG Xiangyu" userId="0af619d5-14b7-43d3-95bc-94ad39c803d6" providerId="ADAL" clId="{EAD82443-C9D1-49D6-90E9-DE8316454DD6}" dt="2024-02-28T12:42:00.959" v="75" actId="14100"/>
          <ac:spMkLst>
            <pc:docMk/>
            <pc:sldMk cId="256383091" sldId="268"/>
            <ac:spMk id="8" creationId="{695A870D-92BA-43D7-85A2-BEA01BC7234C}"/>
          </ac:spMkLst>
        </pc:spChg>
      </pc:sldChg>
    </pc:docChg>
  </pc:docChgLst>
  <pc:docChgLst>
    <pc:chgData name="ZHANG Xiangyu" userId="0af619d5-14b7-43d3-95bc-94ad39c803d6" providerId="ADAL" clId="{0190945F-89A7-4B46-967C-3ACE53AB7830}"/>
    <pc:docChg chg="undo redo custSel addSld modSld">
      <pc:chgData name="ZHANG Xiangyu" userId="0af619d5-14b7-43d3-95bc-94ad39c803d6" providerId="ADAL" clId="{0190945F-89A7-4B46-967C-3ACE53AB7830}" dt="2024-01-30T17:09:17.398" v="1432" actId="1076"/>
      <pc:docMkLst>
        <pc:docMk/>
      </pc:docMkLst>
      <pc:sldChg chg="addSp delSp modSp new mod">
        <pc:chgData name="ZHANG Xiangyu" userId="0af619d5-14b7-43d3-95bc-94ad39c803d6" providerId="ADAL" clId="{0190945F-89A7-4B46-967C-3ACE53AB7830}" dt="2024-01-25T07:56:55.662" v="1388" actId="14100"/>
        <pc:sldMkLst>
          <pc:docMk/>
          <pc:sldMk cId="3049935216" sldId="256"/>
        </pc:sldMkLst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2" creationId="{C218CF49-6BDB-9F6C-16EA-9412A4B21C4B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3" creationId="{101486CA-BA59-57CC-E758-409045605CE6}"/>
          </ac:spMkLst>
        </pc:spChg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3" creationId="{34B1E4B5-F127-7ADD-0DD4-20D8A7B169E0}"/>
          </ac:spMkLst>
        </pc:spChg>
        <pc:spChg chg="add mod">
          <ac:chgData name="ZHANG Xiangyu" userId="0af619d5-14b7-43d3-95bc-94ad39c803d6" providerId="ADAL" clId="{0190945F-89A7-4B46-967C-3ACE53AB7830}" dt="2024-01-25T07:56:55.662" v="1388" actId="14100"/>
          <ac:spMkLst>
            <pc:docMk/>
            <pc:sldMk cId="3049935216" sldId="256"/>
            <ac:spMk id="5" creationId="{7597878F-EE96-D09D-84D5-B0B7E6C703B5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6" creationId="{8218391C-31EC-DA92-D9F1-A0623DD25C8D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10" creationId="{D60C2AB1-B15E-C476-43B4-390BAE11570D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12" creationId="{B71B1E0A-F915-F79A-7636-3AAD7E8EA84A}"/>
          </ac:spMkLst>
        </pc:spChg>
        <pc:spChg chg="add del mod">
          <ac:chgData name="ZHANG Xiangyu" userId="0af619d5-14b7-43d3-95bc-94ad39c803d6" providerId="ADAL" clId="{0190945F-89A7-4B46-967C-3ACE53AB7830}" dt="2024-01-06T10:50:36.396" v="626" actId="478"/>
          <ac:spMkLst>
            <pc:docMk/>
            <pc:sldMk cId="3049935216" sldId="256"/>
            <ac:spMk id="14" creationId="{C79C5FEF-CB68-61AB-969F-AF531B940D4A}"/>
          </ac:spMkLst>
        </pc:spChg>
        <pc:spChg chg="add del mod">
          <ac:chgData name="ZHANG Xiangyu" userId="0af619d5-14b7-43d3-95bc-94ad39c803d6" providerId="ADAL" clId="{0190945F-89A7-4B46-967C-3ACE53AB7830}" dt="2024-01-06T10:34:44.589" v="602"/>
          <ac:spMkLst>
            <pc:docMk/>
            <pc:sldMk cId="3049935216" sldId="256"/>
            <ac:spMk id="15" creationId="{5E850152-2D03-8535-D6BE-8C0DEEF5E4A7}"/>
          </ac:spMkLst>
        </pc:spChg>
        <pc:spChg chg="add del mod">
          <ac:chgData name="ZHANG Xiangyu" userId="0af619d5-14b7-43d3-95bc-94ad39c803d6" providerId="ADAL" clId="{0190945F-89A7-4B46-967C-3ACE53AB7830}" dt="2024-01-06T10:34:43.922" v="599"/>
          <ac:spMkLst>
            <pc:docMk/>
            <pc:sldMk cId="3049935216" sldId="256"/>
            <ac:spMk id="17" creationId="{0776723B-C416-E47A-6F5A-932795768AEE}"/>
          </ac:spMkLst>
        </pc:spChg>
        <pc:graphicFrameChg chg="add mod modGraphic">
          <ac:chgData name="ZHANG Xiangyu" userId="0af619d5-14b7-43d3-95bc-94ad39c803d6" providerId="ADAL" clId="{0190945F-89A7-4B46-967C-3ACE53AB7830}" dt="2024-01-08T11:45:31.037" v="808" actId="5736"/>
          <ac:graphicFrameMkLst>
            <pc:docMk/>
            <pc:sldMk cId="3049935216" sldId="256"/>
            <ac:graphicFrameMk id="4" creationId="{16594B61-899E-8A5D-3F30-E5ECAA00AC8D}"/>
          </ac:graphicFrameMkLst>
        </pc:graphicFrameChg>
        <pc:graphicFrameChg chg="add mod modGraphic">
          <ac:chgData name="ZHANG Xiangyu" userId="0af619d5-14b7-43d3-95bc-94ad39c803d6" providerId="ADAL" clId="{0190945F-89A7-4B46-967C-3ACE53AB7830}" dt="2024-01-16T07:16:40.570" v="866" actId="1076"/>
          <ac:graphicFrameMkLst>
            <pc:docMk/>
            <pc:sldMk cId="3049935216" sldId="256"/>
            <ac:graphicFrameMk id="15" creationId="{A66506E4-7D75-9BFA-897E-873F5D668AE0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8T08:30:31.666" v="782"/>
          <ac:graphicFrameMkLst>
            <pc:docMk/>
            <pc:sldMk cId="3049935216" sldId="256"/>
            <ac:graphicFrameMk id="16" creationId="{A7A3416F-E16D-244A-F558-0F88948F7F41}"/>
          </ac:graphicFrameMkLst>
        </pc:graphicFrameChg>
        <pc:picChg chg="add mod">
          <ac:chgData name="ZHANG Xiangyu" userId="0af619d5-14b7-43d3-95bc-94ad39c803d6" providerId="ADAL" clId="{0190945F-89A7-4B46-967C-3ACE53AB7830}" dt="2024-01-05T07:33:15.873" v="551" actId="1076"/>
          <ac:picMkLst>
            <pc:docMk/>
            <pc:sldMk cId="3049935216" sldId="256"/>
            <ac:picMk id="2" creationId="{E482143C-36ED-BFAF-8970-71CF702E86AC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7" creationId="{7DAB61B9-8CD3-90F3-ACC4-8DFEAB7FA849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8" creationId="{164AA4B6-CAA9-FC08-A928-E4D4FC66DDC5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9" creationId="{AA1F90E1-170A-BA94-FFE6-2FD9E20EFF97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11" creationId="{B7841F16-01C7-E779-309C-8D3CAE6756FE}"/>
          </ac:picMkLst>
        </pc:picChg>
        <pc:picChg chg="add del mod">
          <ac:chgData name="ZHANG Xiangyu" userId="0af619d5-14b7-43d3-95bc-94ad39c803d6" providerId="ADAL" clId="{0190945F-89A7-4B46-967C-3ACE53AB7830}" dt="2024-01-06T11:05:17.616" v="664"/>
          <ac:picMkLst>
            <pc:docMk/>
            <pc:sldMk cId="3049935216" sldId="256"/>
            <ac:picMk id="13" creationId="{2C325AD0-E181-FA1D-D737-7978494932B6}"/>
          </ac:picMkLst>
        </pc:picChg>
        <pc:picChg chg="add del mod">
          <ac:chgData name="ZHANG Xiangyu" userId="0af619d5-14b7-43d3-95bc-94ad39c803d6" providerId="ADAL" clId="{0190945F-89A7-4B46-967C-3ACE53AB7830}" dt="2024-01-08T04:08:53.225" v="704" actId="478"/>
          <ac:picMkLst>
            <pc:docMk/>
            <pc:sldMk cId="3049935216" sldId="256"/>
            <ac:picMk id="13" creationId="{540D6A95-9656-2198-24A9-49D84148F319}"/>
          </ac:picMkLst>
        </pc:picChg>
        <pc:picChg chg="add mod">
          <ac:chgData name="ZHANG Xiangyu" userId="0af619d5-14b7-43d3-95bc-94ad39c803d6" providerId="ADAL" clId="{0190945F-89A7-4B46-967C-3ACE53AB7830}" dt="2024-01-16T07:16:43.250" v="867" actId="1076"/>
          <ac:picMkLst>
            <pc:docMk/>
            <pc:sldMk cId="3049935216" sldId="256"/>
            <ac:picMk id="13" creationId="{5BBE5763-E66D-99EA-5BC4-BDA4EF3A2AA3}"/>
          </ac:picMkLst>
        </pc:picChg>
        <pc:picChg chg="add del mod">
          <ac:chgData name="ZHANG Xiangyu" userId="0af619d5-14b7-43d3-95bc-94ad39c803d6" providerId="ADAL" clId="{0190945F-89A7-4B46-967C-3ACE53AB7830}" dt="2024-01-06T10:34:49.402" v="610"/>
          <ac:picMkLst>
            <pc:docMk/>
            <pc:sldMk cId="3049935216" sldId="256"/>
            <ac:picMk id="13" creationId="{ADC903BC-4D95-E4BE-750F-D7F4DD477FB6}"/>
          </ac:picMkLst>
        </pc:picChg>
        <pc:picChg chg="add mod ord">
          <ac:chgData name="ZHANG Xiangyu" userId="0af619d5-14b7-43d3-95bc-94ad39c803d6" providerId="ADAL" clId="{0190945F-89A7-4B46-967C-3ACE53AB7830}" dt="2024-01-08T04:36:18.766" v="738" actId="555"/>
          <ac:picMkLst>
            <pc:docMk/>
            <pc:sldMk cId="3049935216" sldId="256"/>
            <ac:picMk id="14" creationId="{CE44F6A1-F581-1A0B-D982-BCFC538674C8}"/>
          </ac:picMkLst>
        </pc:picChg>
        <pc:picChg chg="add del mod">
          <ac:chgData name="ZHANG Xiangyu" userId="0af619d5-14b7-43d3-95bc-94ad39c803d6" providerId="ADAL" clId="{0190945F-89A7-4B46-967C-3ACE53AB7830}" dt="2024-01-06T10:52:31.038" v="635" actId="478"/>
          <ac:picMkLst>
            <pc:docMk/>
            <pc:sldMk cId="3049935216" sldId="256"/>
            <ac:picMk id="15" creationId="{35E293D7-96AB-30AE-63F4-98F1B41A0BC5}"/>
          </ac:picMkLst>
        </pc:picChg>
        <pc:picChg chg="add del mod">
          <ac:chgData name="ZHANG Xiangyu" userId="0af619d5-14b7-43d3-95bc-94ad39c803d6" providerId="ADAL" clId="{0190945F-89A7-4B46-967C-3ACE53AB7830}" dt="2024-01-08T08:32:21.104" v="786" actId="478"/>
          <ac:picMkLst>
            <pc:docMk/>
            <pc:sldMk cId="3049935216" sldId="256"/>
            <ac:picMk id="15" creationId="{3816E1C0-DD25-6D20-49AB-F24DDF4C3879}"/>
          </ac:picMkLst>
        </pc:picChg>
        <pc:picChg chg="add del mod">
          <ac:chgData name="ZHANG Xiangyu" userId="0af619d5-14b7-43d3-95bc-94ad39c803d6" providerId="ADAL" clId="{0190945F-89A7-4B46-967C-3ACE53AB7830}" dt="2024-01-06T10:52:51.333" v="637" actId="478"/>
          <ac:picMkLst>
            <pc:docMk/>
            <pc:sldMk cId="3049935216" sldId="256"/>
            <ac:picMk id="16" creationId="{3F86F322-E877-3F7D-76BE-C0E6AF1BDE02}"/>
          </ac:picMkLst>
        </pc:picChg>
        <pc:picChg chg="add del mod">
          <ac:chgData name="ZHANG Xiangyu" userId="0af619d5-14b7-43d3-95bc-94ad39c803d6" providerId="ADAL" clId="{0190945F-89A7-4B46-967C-3ACE53AB7830}" dt="2024-01-06T10:53:15.123" v="640" actId="478"/>
          <ac:picMkLst>
            <pc:docMk/>
            <pc:sldMk cId="3049935216" sldId="256"/>
            <ac:picMk id="18" creationId="{F1452F48-A90E-6349-BF04-00FE2264DB7F}"/>
          </ac:picMkLst>
        </pc:picChg>
        <pc:picChg chg="add del mod">
          <ac:chgData name="ZHANG Xiangyu" userId="0af619d5-14b7-43d3-95bc-94ad39c803d6" providerId="ADAL" clId="{0190945F-89A7-4B46-967C-3ACE53AB7830}" dt="2024-01-06T10:35:29.279" v="617" actId="478"/>
          <ac:picMkLst>
            <pc:docMk/>
            <pc:sldMk cId="3049935216" sldId="256"/>
            <ac:picMk id="18" creationId="{F91AA4A6-86C0-77C1-E054-82C15FC0E28D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2T07:40:36.921" v="148" actId="5736"/>
        <pc:sldMkLst>
          <pc:docMk/>
          <pc:sldMk cId="3827943510" sldId="257"/>
        </pc:sldMkLst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2" creationId="{C0EBDBB8-731C-9E17-9554-7163B59EFC31}"/>
          </ac:spMkLst>
        </pc:spChg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3" creationId="{2EC64708-FDFB-0D57-A852-4F2CE8CCDE27}"/>
          </ac:spMkLst>
        </pc:spChg>
        <pc:spChg chg="add del mod">
          <ac:chgData name="ZHANG Xiangyu" userId="0af619d5-14b7-43d3-95bc-94ad39c803d6" providerId="ADAL" clId="{0190945F-89A7-4B46-967C-3ACE53AB7830}" dt="2023-12-31T06:57:10.312" v="86"/>
          <ac:spMkLst>
            <pc:docMk/>
            <pc:sldMk cId="3827943510" sldId="257"/>
            <ac:spMk id="5" creationId="{947E14A4-D2DE-8C91-7297-5FC6240E5A90}"/>
          </ac:spMkLst>
        </pc:spChg>
        <pc:graphicFrameChg chg="add mod modGraphic">
          <ac:chgData name="ZHANG Xiangyu" userId="0af619d5-14b7-43d3-95bc-94ad39c803d6" providerId="ADAL" clId="{0190945F-89A7-4B46-967C-3ACE53AB7830}" dt="2024-01-02T07:40:36.921" v="148" actId="5736"/>
          <ac:graphicFrameMkLst>
            <pc:docMk/>
            <pc:sldMk cId="3827943510" sldId="257"/>
            <ac:graphicFrameMk id="6" creationId="{1F3BC876-6A0F-21C5-9F78-6D806A614CE7}"/>
          </ac:graphicFrameMkLst>
        </pc:graphicFrameChg>
      </pc:sldChg>
      <pc:sldChg chg="addSp delSp modSp new mod">
        <pc:chgData name="ZHANG Xiangyu" userId="0af619d5-14b7-43d3-95bc-94ad39c803d6" providerId="ADAL" clId="{0190945F-89A7-4B46-967C-3ACE53AB7830}" dt="2024-01-05T05:55:40.030" v="549" actId="207"/>
        <pc:sldMkLst>
          <pc:docMk/>
          <pc:sldMk cId="3376447091" sldId="258"/>
        </pc:sldMkLst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2" creationId="{64689E8B-3A1F-3B42-36E7-1DBE076E3A03}"/>
          </ac:spMkLst>
        </pc:spChg>
        <pc:spChg chg="add del mod">
          <ac:chgData name="ZHANG Xiangyu" userId="0af619d5-14b7-43d3-95bc-94ad39c803d6" providerId="ADAL" clId="{0190945F-89A7-4B46-967C-3ACE53AB7830}" dt="2024-01-05T02:33:35.408" v="529" actId="478"/>
          <ac:spMkLst>
            <pc:docMk/>
            <pc:sldMk cId="3376447091" sldId="258"/>
            <ac:spMk id="3" creationId="{71FDDAD1-B75F-F36E-DFBD-100B9C969818}"/>
          </ac:spMkLst>
        </pc:spChg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3" creationId="{DEA6B49C-7D7B-1B54-05F8-77EB3105D876}"/>
          </ac:spMkLst>
        </pc:spChg>
        <pc:spChg chg="add mod">
          <ac:chgData name="ZHANG Xiangyu" userId="0af619d5-14b7-43d3-95bc-94ad39c803d6" providerId="ADAL" clId="{0190945F-89A7-4B46-967C-3ACE53AB7830}" dt="2024-01-05T05:55:37.285" v="548" actId="207"/>
          <ac:spMkLst>
            <pc:docMk/>
            <pc:sldMk cId="3376447091" sldId="258"/>
            <ac:spMk id="8" creationId="{9F82CA91-EC88-7B15-3748-C00073B9926F}"/>
          </ac:spMkLst>
        </pc:spChg>
        <pc:spChg chg="add mod">
          <ac:chgData name="ZHANG Xiangyu" userId="0af619d5-14b7-43d3-95bc-94ad39c803d6" providerId="ADAL" clId="{0190945F-89A7-4B46-967C-3ACE53AB7830}" dt="2024-01-05T05:55:40.030" v="549" actId="207"/>
          <ac:spMkLst>
            <pc:docMk/>
            <pc:sldMk cId="3376447091" sldId="258"/>
            <ac:spMk id="13" creationId="{20E76A9B-1177-B2AE-788A-3386D87A00FC}"/>
          </ac:spMkLst>
        </pc:spChg>
        <pc:grpChg chg="add mod">
          <ac:chgData name="ZHANG Xiangyu" userId="0af619d5-14b7-43d3-95bc-94ad39c803d6" providerId="ADAL" clId="{0190945F-89A7-4B46-967C-3ACE53AB7830}" dt="2024-01-02T12:07:07.235" v="301" actId="164"/>
          <ac:grpSpMkLst>
            <pc:docMk/>
            <pc:sldMk cId="3376447091" sldId="258"/>
            <ac:grpSpMk id="14" creationId="{C782A61A-070F-7915-5677-E8B7205D17CE}"/>
          </ac:grpSpMkLst>
        </pc:grpChg>
        <pc:grpChg chg="add mod">
          <ac:chgData name="ZHANG Xiangyu" userId="0af619d5-14b7-43d3-95bc-94ad39c803d6" providerId="ADAL" clId="{0190945F-89A7-4B46-967C-3ACE53AB7830}" dt="2024-01-05T02:25:41.749" v="526" actId="1076"/>
          <ac:grpSpMkLst>
            <pc:docMk/>
            <pc:sldMk cId="3376447091" sldId="258"/>
            <ac:grpSpMk id="15" creationId="{5283558D-41E1-CF12-F650-80573F419935}"/>
          </ac:grpSpMkLst>
        </pc:grpChg>
        <pc:graphicFrameChg chg="add del mod">
          <ac:chgData name="ZHANG Xiangyu" userId="0af619d5-14b7-43d3-95bc-94ad39c803d6" providerId="ADAL" clId="{0190945F-89A7-4B46-967C-3ACE53AB7830}" dt="2024-01-02T11:53:17.561" v="180"/>
          <ac:graphicFrameMkLst>
            <pc:docMk/>
            <pc:sldMk cId="3376447091" sldId="258"/>
            <ac:graphicFrameMk id="4" creationId="{C1E6AD06-DB8C-9980-C234-DA7EC2C4FDA3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1:56:14.315" v="197"/>
          <ac:graphicFrameMkLst>
            <pc:docMk/>
            <pc:sldMk cId="3376447091" sldId="258"/>
            <ac:graphicFrameMk id="9" creationId="{D46EC842-0CCF-8D15-04AE-E23530F59437}"/>
          </ac:graphicFrameMkLst>
        </pc:graphicFrameChg>
        <pc:picChg chg="add mod">
          <ac:chgData name="ZHANG Xiangyu" userId="0af619d5-14b7-43d3-95bc-94ad39c803d6" providerId="ADAL" clId="{0190945F-89A7-4B46-967C-3ACE53AB7830}" dt="2024-01-02T12:07:07.235" v="301" actId="164"/>
          <ac:picMkLst>
            <pc:docMk/>
            <pc:sldMk cId="3376447091" sldId="258"/>
            <ac:picMk id="6" creationId="{111713F4-305F-0BBD-407D-CC6893B9F584}"/>
          </ac:picMkLst>
        </pc:picChg>
        <pc:picChg chg="add mod modCrop">
          <ac:chgData name="ZHANG Xiangyu" userId="0af619d5-14b7-43d3-95bc-94ad39c803d6" providerId="ADAL" clId="{0190945F-89A7-4B46-967C-3ACE53AB7830}" dt="2024-01-02T12:07:19.283" v="302" actId="164"/>
          <ac:picMkLst>
            <pc:docMk/>
            <pc:sldMk cId="3376447091" sldId="258"/>
            <ac:picMk id="11" creationId="{2C76A879-F945-0727-8312-E1D4C80BA4E7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2:04:24.369" v="684" actId="1076"/>
        <pc:sldMkLst>
          <pc:docMk/>
          <pc:sldMk cId="3249798467" sldId="259"/>
        </pc:sldMkLst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2" creationId="{F32B5F21-292F-FF04-B197-B48C6CA2A474}"/>
          </ac:spMkLst>
        </pc:spChg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3" creationId="{7B38ADBA-8E4D-0196-FCE6-CE6E571E8FF9}"/>
          </ac:spMkLst>
        </pc:spChg>
        <pc:spChg chg="add del mod topLvl">
          <ac:chgData name="ZHANG Xiangyu" userId="0af619d5-14b7-43d3-95bc-94ad39c803d6" providerId="ADAL" clId="{0190945F-89A7-4B46-967C-3ACE53AB7830}" dt="2024-01-02T13:21:53.985" v="397" actId="478"/>
          <ac:spMkLst>
            <pc:docMk/>
            <pc:sldMk cId="3249798467" sldId="259"/>
            <ac:spMk id="8" creationId="{792F573E-AAD0-A184-0122-C46EA659C578}"/>
          </ac:spMkLst>
        </pc:spChg>
        <pc:grpChg chg="add del mod">
          <ac:chgData name="ZHANG Xiangyu" userId="0af619d5-14b7-43d3-95bc-94ad39c803d6" providerId="ADAL" clId="{0190945F-89A7-4B46-967C-3ACE53AB7830}" dt="2024-01-02T13:19:47.208" v="361" actId="478"/>
          <ac:grpSpMkLst>
            <pc:docMk/>
            <pc:sldMk cId="3249798467" sldId="259"/>
            <ac:grpSpMk id="9" creationId="{41FE5E43-4B36-1627-4E4D-CDA6E45CF736}"/>
          </ac:grpSpMkLst>
        </pc:grpChg>
        <pc:graphicFrameChg chg="add del mod">
          <ac:chgData name="ZHANG Xiangyu" userId="0af619d5-14b7-43d3-95bc-94ad39c803d6" providerId="ADAL" clId="{0190945F-89A7-4B46-967C-3ACE53AB7830}" dt="2024-01-02T13:10:43.903" v="328"/>
          <ac:graphicFrameMkLst>
            <pc:docMk/>
            <pc:sldMk cId="3249798467" sldId="259"/>
            <ac:graphicFrameMk id="4" creationId="{D2C26497-D3B9-5EAE-A982-D727A303526B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19:50.602" v="364"/>
          <ac:graphicFrameMkLst>
            <pc:docMk/>
            <pc:sldMk cId="3249798467" sldId="259"/>
            <ac:graphicFrameMk id="10" creationId="{7AAD8032-9E87-24E8-C12B-F3B1C59D4AC2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31:26.078" v="400"/>
          <ac:graphicFrameMkLst>
            <pc:docMk/>
            <pc:sldMk cId="3249798467" sldId="259"/>
            <ac:graphicFrameMk id="13" creationId="{D807CC50-4E39-0C82-146E-C646287ABFDF}"/>
          </ac:graphicFrameMkLst>
        </pc:graphicFrameChg>
        <pc:picChg chg="add del mod topLvl">
          <ac:chgData name="ZHANG Xiangyu" userId="0af619d5-14b7-43d3-95bc-94ad39c803d6" providerId="ADAL" clId="{0190945F-89A7-4B46-967C-3ACE53AB7830}" dt="2024-01-02T13:19:47.208" v="361" actId="478"/>
          <ac:picMkLst>
            <pc:docMk/>
            <pc:sldMk cId="3249798467" sldId="259"/>
            <ac:picMk id="6" creationId="{251802F0-1A61-937F-0E02-23F0AFA1C27A}"/>
          </ac:picMkLst>
        </pc:picChg>
        <pc:picChg chg="add del mod ord modCrop">
          <ac:chgData name="ZHANG Xiangyu" userId="0af619d5-14b7-43d3-95bc-94ad39c803d6" providerId="ADAL" clId="{0190945F-89A7-4B46-967C-3ACE53AB7830}" dt="2024-01-03T06:17:53.315" v="410" actId="478"/>
          <ac:picMkLst>
            <pc:docMk/>
            <pc:sldMk cId="3249798467" sldId="259"/>
            <ac:picMk id="12" creationId="{E49065C2-B49C-55B0-D758-605DC024E729}"/>
          </ac:picMkLst>
        </pc:picChg>
        <pc:picChg chg="add mod">
          <ac:chgData name="ZHANG Xiangyu" userId="0af619d5-14b7-43d3-95bc-94ad39c803d6" providerId="ADAL" clId="{0190945F-89A7-4B46-967C-3ACE53AB7830}" dt="2024-01-08T02:04:24.369" v="684" actId="1076"/>
          <ac:picMkLst>
            <pc:docMk/>
            <pc:sldMk cId="3249798467" sldId="259"/>
            <ac:picMk id="15" creationId="{34A6F26E-61F7-BDFB-EAA5-98226E1290C6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5T14:29:30.552" v="865" actId="1076"/>
        <pc:sldMkLst>
          <pc:docMk/>
          <pc:sldMk cId="1279138180" sldId="260"/>
        </pc:sldMkLst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2" creationId="{A3C4F14C-382D-B724-3265-64C6E0F17654}"/>
          </ac:spMkLst>
        </pc:spChg>
        <pc:spChg chg="add del">
          <ac:chgData name="ZHANG Xiangyu" userId="0af619d5-14b7-43d3-95bc-94ad39c803d6" providerId="ADAL" clId="{0190945F-89A7-4B46-967C-3ACE53AB7830}" dt="2024-01-15T14:29:11.263" v="856"/>
          <ac:spMkLst>
            <pc:docMk/>
            <pc:sldMk cId="1279138180" sldId="260"/>
            <ac:spMk id="3" creationId="{3DDD05A3-E1E3-1A93-63B1-FF80693A650C}"/>
          </ac:spMkLst>
        </pc:spChg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3" creationId="{DD53DBB0-7AAB-76FD-58B2-34698C691A09}"/>
          </ac:spMkLst>
        </pc:spChg>
        <pc:spChg chg="add mod">
          <ac:chgData name="ZHANG Xiangyu" userId="0af619d5-14b7-43d3-95bc-94ad39c803d6" providerId="ADAL" clId="{0190945F-89A7-4B46-967C-3ACE53AB7830}" dt="2024-01-15T14:29:27.696" v="864" actId="1076"/>
          <ac:spMkLst>
            <pc:docMk/>
            <pc:sldMk cId="1279138180" sldId="260"/>
            <ac:spMk id="4" creationId="{ECFD36A7-581B-ABDE-5E15-38457E740D64}"/>
          </ac:spMkLst>
        </pc:spChg>
        <pc:spChg chg="add mod">
          <ac:chgData name="ZHANG Xiangyu" userId="0af619d5-14b7-43d3-95bc-94ad39c803d6" providerId="ADAL" clId="{0190945F-89A7-4B46-967C-3ACE53AB7830}" dt="2024-01-15T14:29:20.549" v="862" actId="20577"/>
          <ac:spMkLst>
            <pc:docMk/>
            <pc:sldMk cId="1279138180" sldId="260"/>
            <ac:spMk id="8" creationId="{EC54EA04-B81C-9230-9CA0-8FFB2142BCD5}"/>
          </ac:spMkLst>
        </pc:spChg>
        <pc:spChg chg="add mod">
          <ac:chgData name="ZHANG Xiangyu" userId="0af619d5-14b7-43d3-95bc-94ad39c803d6" providerId="ADAL" clId="{0190945F-89A7-4B46-967C-3ACE53AB7830}" dt="2024-01-15T14:29:30.552" v="865" actId="1076"/>
          <ac:spMkLst>
            <pc:docMk/>
            <pc:sldMk cId="1279138180" sldId="260"/>
            <ac:spMk id="10" creationId="{C13D0B15-10E8-E7A7-D1A9-B74628D675CB}"/>
          </ac:spMkLst>
        </pc:spChg>
        <pc:grpChg chg="add mod">
          <ac:chgData name="ZHANG Xiangyu" userId="0af619d5-14b7-43d3-95bc-94ad39c803d6" providerId="ADAL" clId="{0190945F-89A7-4B46-967C-3ACE53AB7830}" dt="2024-01-15T14:29:13.830" v="858" actId="571"/>
          <ac:grpSpMkLst>
            <pc:docMk/>
            <pc:sldMk cId="1279138180" sldId="260"/>
            <ac:grpSpMk id="11" creationId="{AE74565F-723F-DB7C-BDA0-65C5FE52E407}"/>
          </ac:grpSpMkLst>
        </pc:grpChg>
        <pc:graphicFrameChg chg="add del mod">
          <ac:chgData name="ZHANG Xiangyu" userId="0af619d5-14b7-43d3-95bc-94ad39c803d6" providerId="ADAL" clId="{0190945F-89A7-4B46-967C-3ACE53AB7830}" dt="2024-01-03T06:18:20.643" v="416"/>
          <ac:graphicFrameMkLst>
            <pc:docMk/>
            <pc:sldMk cId="1279138180" sldId="260"/>
            <ac:graphicFrameMk id="4" creationId="{9F81224E-967A-3BBF-6890-87BA14910CD3}"/>
          </ac:graphicFrameMkLst>
        </pc:graphicFrameChg>
        <pc:picChg chg="add mod">
          <ac:chgData name="ZHANG Xiangyu" userId="0af619d5-14b7-43d3-95bc-94ad39c803d6" providerId="ADAL" clId="{0190945F-89A7-4B46-967C-3ACE53AB7830}" dt="2024-01-15T14:29:13.830" v="858" actId="571"/>
          <ac:picMkLst>
            <pc:docMk/>
            <pc:sldMk cId="1279138180" sldId="260"/>
            <ac:picMk id="6" creationId="{2085F9E3-E7DE-5D79-BB8F-544F8107703E}"/>
          </ac:picMkLst>
        </pc:picChg>
        <pc:picChg chg="add del mod">
          <ac:chgData name="ZHANG Xiangyu" userId="0af619d5-14b7-43d3-95bc-94ad39c803d6" providerId="ADAL" clId="{0190945F-89A7-4B46-967C-3ACE53AB7830}" dt="2024-01-03T06:35:07.927" v="515" actId="478"/>
          <ac:picMkLst>
            <pc:docMk/>
            <pc:sldMk cId="1279138180" sldId="260"/>
            <ac:picMk id="12" creationId="{8BC3BDB6-E74C-6CCD-BC03-C3DC4A879D29}"/>
          </ac:picMkLst>
        </pc:picChg>
        <pc:picChg chg="add del mod">
          <ac:chgData name="ZHANG Xiangyu" userId="0af619d5-14b7-43d3-95bc-94ad39c803d6" providerId="ADAL" clId="{0190945F-89A7-4B46-967C-3ACE53AB7830}" dt="2024-01-08T02:04:21.011" v="683" actId="478"/>
          <ac:picMkLst>
            <pc:docMk/>
            <pc:sldMk cId="1279138180" sldId="260"/>
            <ac:picMk id="13" creationId="{C0FF0EB6-BA0A-F413-21E7-399F6B56F11C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4:29:05.288" v="715" actId="1076"/>
        <pc:sldMkLst>
          <pc:docMk/>
          <pc:sldMk cId="401007361" sldId="261"/>
        </pc:sldMkLst>
        <pc:spChg chg="del mod">
          <ac:chgData name="ZHANG Xiangyu" userId="0af619d5-14b7-43d3-95bc-94ad39c803d6" providerId="ADAL" clId="{0190945F-89A7-4B46-967C-3ACE53AB7830}" dt="2024-01-08T02:04:33.034" v="686" actId="478"/>
          <ac:spMkLst>
            <pc:docMk/>
            <pc:sldMk cId="401007361" sldId="261"/>
            <ac:spMk id="2" creationId="{6DC1A0D8-6C2C-4E5C-4D91-A5CB3F2DF905}"/>
          </ac:spMkLst>
        </pc:spChg>
        <pc:spChg chg="del">
          <ac:chgData name="ZHANG Xiangyu" userId="0af619d5-14b7-43d3-95bc-94ad39c803d6" providerId="ADAL" clId="{0190945F-89A7-4B46-967C-3ACE53AB7830}" dt="2024-01-06T11:06:25.879" v="668" actId="478"/>
          <ac:spMkLst>
            <pc:docMk/>
            <pc:sldMk cId="401007361" sldId="261"/>
            <ac:spMk id="3" creationId="{660B629D-E44F-E5D1-B269-4150A88A4335}"/>
          </ac:spMkLst>
        </pc:spChg>
        <pc:spChg chg="add del mod">
          <ac:chgData name="ZHANG Xiangyu" userId="0af619d5-14b7-43d3-95bc-94ad39c803d6" providerId="ADAL" clId="{0190945F-89A7-4B46-967C-3ACE53AB7830}" dt="2024-01-08T02:04:34.417" v="687" actId="478"/>
          <ac:spMkLst>
            <pc:docMk/>
            <pc:sldMk cId="401007361" sldId="261"/>
            <ac:spMk id="5" creationId="{751899B1-B4B6-479B-E358-8B45FFE22212}"/>
          </ac:spMkLst>
        </pc:spChg>
        <pc:picChg chg="add mod">
          <ac:chgData name="ZHANG Xiangyu" userId="0af619d5-14b7-43d3-95bc-94ad39c803d6" providerId="ADAL" clId="{0190945F-89A7-4B46-967C-3ACE53AB7830}" dt="2024-01-08T04:27:20.743" v="709" actId="1076"/>
          <ac:picMkLst>
            <pc:docMk/>
            <pc:sldMk cId="401007361" sldId="261"/>
            <ac:picMk id="2" creationId="{60E8CE4D-12D5-11A8-9416-B34A1F19D02E}"/>
          </ac:picMkLst>
        </pc:picChg>
        <pc:picChg chg="add mod">
          <ac:chgData name="ZHANG Xiangyu" userId="0af619d5-14b7-43d3-95bc-94ad39c803d6" providerId="ADAL" clId="{0190945F-89A7-4B46-967C-3ACE53AB7830}" dt="2024-01-08T04:29:05.288" v="715" actId="1076"/>
          <ac:picMkLst>
            <pc:docMk/>
            <pc:sldMk cId="401007361" sldId="261"/>
            <ac:picMk id="3" creationId="{BCA397E5-0A88-E36C-86DF-1E6DC1AB58B6}"/>
          </ac:picMkLst>
        </pc:picChg>
        <pc:picChg chg="add mod">
          <ac:chgData name="ZHANG Xiangyu" userId="0af619d5-14b7-43d3-95bc-94ad39c803d6" providerId="ADAL" clId="{0190945F-89A7-4B46-967C-3ACE53AB7830}" dt="2024-01-08T04:29:03.871" v="714" actId="1076"/>
          <ac:picMkLst>
            <pc:docMk/>
            <pc:sldMk cId="401007361" sldId="261"/>
            <ac:picMk id="4" creationId="{65F5B701-0927-EDBD-84D0-5990F8B8759E}"/>
          </ac:picMkLst>
        </pc:picChg>
        <pc:picChg chg="add del mod">
          <ac:chgData name="ZHANG Xiangyu" userId="0af619d5-14b7-43d3-95bc-94ad39c803d6" providerId="ADAL" clId="{0190945F-89A7-4B46-967C-3ACE53AB7830}" dt="2024-01-08T02:04:31.202" v="685" actId="478"/>
          <ac:picMkLst>
            <pc:docMk/>
            <pc:sldMk cId="401007361" sldId="261"/>
            <ac:picMk id="4" creationId="{B1532C56-1391-5D4D-D6A7-883D09389B03}"/>
          </ac:picMkLst>
        </pc:picChg>
        <pc:picChg chg="add del mod">
          <ac:chgData name="ZHANG Xiangyu" userId="0af619d5-14b7-43d3-95bc-94ad39c803d6" providerId="ADAL" clId="{0190945F-89A7-4B46-967C-3ACE53AB7830}" dt="2024-01-08T02:04:31.202" v="685" actId="478"/>
          <ac:picMkLst>
            <pc:docMk/>
            <pc:sldMk cId="401007361" sldId="261"/>
            <ac:picMk id="6" creationId="{6C39D1F3-649E-8A41-7B43-1F097C21D97D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4:56:47.206" v="773" actId="1076"/>
        <pc:sldMkLst>
          <pc:docMk/>
          <pc:sldMk cId="2809007463" sldId="262"/>
        </pc:sldMkLst>
        <pc:spChg chg="del">
          <ac:chgData name="ZHANG Xiangyu" userId="0af619d5-14b7-43d3-95bc-94ad39c803d6" providerId="ADAL" clId="{0190945F-89A7-4B46-967C-3ACE53AB7830}" dt="2024-01-08T04:54:47.568" v="743" actId="478"/>
          <ac:spMkLst>
            <pc:docMk/>
            <pc:sldMk cId="2809007463" sldId="262"/>
            <ac:spMk id="2" creationId="{F3CE67B7-E649-0387-208C-8981780503E0}"/>
          </ac:spMkLst>
        </pc:spChg>
        <pc:spChg chg="del">
          <ac:chgData name="ZHANG Xiangyu" userId="0af619d5-14b7-43d3-95bc-94ad39c803d6" providerId="ADAL" clId="{0190945F-89A7-4B46-967C-3ACE53AB7830}" dt="2024-01-08T04:54:47.568" v="743" actId="478"/>
          <ac:spMkLst>
            <pc:docMk/>
            <pc:sldMk cId="2809007463" sldId="262"/>
            <ac:spMk id="3" creationId="{BD95337D-8A56-B408-59C9-FAD870AB43A6}"/>
          </ac:spMkLst>
        </pc:spChg>
        <pc:picChg chg="add mod">
          <ac:chgData name="ZHANG Xiangyu" userId="0af619d5-14b7-43d3-95bc-94ad39c803d6" providerId="ADAL" clId="{0190945F-89A7-4B46-967C-3ACE53AB7830}" dt="2024-01-08T04:54:52.934" v="746" actId="14100"/>
          <ac:picMkLst>
            <pc:docMk/>
            <pc:sldMk cId="2809007463" sldId="262"/>
            <ac:picMk id="4" creationId="{8133EE48-992C-039F-D61A-CFC680595CE0}"/>
          </ac:picMkLst>
        </pc:picChg>
        <pc:picChg chg="add del mod">
          <ac:chgData name="ZHANG Xiangyu" userId="0af619d5-14b7-43d3-95bc-94ad39c803d6" providerId="ADAL" clId="{0190945F-89A7-4B46-967C-3ACE53AB7830}" dt="2024-01-08T04:56:18.185" v="765" actId="478"/>
          <ac:picMkLst>
            <pc:docMk/>
            <pc:sldMk cId="2809007463" sldId="262"/>
            <ac:picMk id="5" creationId="{4C262172-30BE-AEF4-F0CE-B6D7862CD6CB}"/>
          </ac:picMkLst>
        </pc:picChg>
        <pc:picChg chg="add del mod modCrop">
          <ac:chgData name="ZHANG Xiangyu" userId="0af619d5-14b7-43d3-95bc-94ad39c803d6" providerId="ADAL" clId="{0190945F-89A7-4B46-967C-3ACE53AB7830}" dt="2024-01-08T04:56:19.529" v="767" actId="478"/>
          <ac:picMkLst>
            <pc:docMk/>
            <pc:sldMk cId="2809007463" sldId="262"/>
            <ac:picMk id="6" creationId="{A3CBCD2E-80E4-BDD1-399E-794D68456B72}"/>
          </ac:picMkLst>
        </pc:picChg>
        <pc:picChg chg="add del mod">
          <ac:chgData name="ZHANG Xiangyu" userId="0af619d5-14b7-43d3-95bc-94ad39c803d6" providerId="ADAL" clId="{0190945F-89A7-4B46-967C-3ACE53AB7830}" dt="2024-01-08T04:55:34.379" v="755" actId="478"/>
          <ac:picMkLst>
            <pc:docMk/>
            <pc:sldMk cId="2809007463" sldId="262"/>
            <ac:picMk id="7" creationId="{A01AB087-8A0A-4031-F14A-7BE8F37A72EF}"/>
          </ac:picMkLst>
        </pc:picChg>
        <pc:picChg chg="add mod modCrop">
          <ac:chgData name="ZHANG Xiangyu" userId="0af619d5-14b7-43d3-95bc-94ad39c803d6" providerId="ADAL" clId="{0190945F-89A7-4B46-967C-3ACE53AB7830}" dt="2024-01-08T04:55:46.711" v="758" actId="732"/>
          <ac:picMkLst>
            <pc:docMk/>
            <pc:sldMk cId="2809007463" sldId="262"/>
            <ac:picMk id="8" creationId="{70DCC77C-F325-7BF6-1C32-DC36C2BDF99F}"/>
          </ac:picMkLst>
        </pc:picChg>
        <pc:picChg chg="add mod modCrop">
          <ac:chgData name="ZHANG Xiangyu" userId="0af619d5-14b7-43d3-95bc-94ad39c803d6" providerId="ADAL" clId="{0190945F-89A7-4B46-967C-3ACE53AB7830}" dt="2024-01-08T04:56:00.819" v="761" actId="1076"/>
          <ac:picMkLst>
            <pc:docMk/>
            <pc:sldMk cId="2809007463" sldId="262"/>
            <ac:picMk id="9" creationId="{4401A8DA-BF9D-FAD6-C188-B67F6C3E8CE4}"/>
          </ac:picMkLst>
        </pc:picChg>
        <pc:picChg chg="add del mod">
          <ac:chgData name="ZHANG Xiangyu" userId="0af619d5-14b7-43d3-95bc-94ad39c803d6" providerId="ADAL" clId="{0190945F-89A7-4B46-967C-3ACE53AB7830}" dt="2024-01-08T04:56:18.930" v="766" actId="478"/>
          <ac:picMkLst>
            <pc:docMk/>
            <pc:sldMk cId="2809007463" sldId="262"/>
            <ac:picMk id="10" creationId="{AF2CD012-3488-DC04-6A6A-64C34017898B}"/>
          </ac:picMkLst>
        </pc:picChg>
        <pc:picChg chg="add mod">
          <ac:chgData name="ZHANG Xiangyu" userId="0af619d5-14b7-43d3-95bc-94ad39c803d6" providerId="ADAL" clId="{0190945F-89A7-4B46-967C-3ACE53AB7830}" dt="2024-01-08T04:56:14.398" v="763" actId="571"/>
          <ac:picMkLst>
            <pc:docMk/>
            <pc:sldMk cId="2809007463" sldId="262"/>
            <ac:picMk id="11" creationId="{6084358B-3761-0863-BE17-3FD34FFE3B0F}"/>
          </ac:picMkLst>
        </pc:picChg>
        <pc:picChg chg="add mod">
          <ac:chgData name="ZHANG Xiangyu" userId="0af619d5-14b7-43d3-95bc-94ad39c803d6" providerId="ADAL" clId="{0190945F-89A7-4B46-967C-3ACE53AB7830}" dt="2024-01-08T04:56:24.924" v="769" actId="1076"/>
          <ac:picMkLst>
            <pc:docMk/>
            <pc:sldMk cId="2809007463" sldId="262"/>
            <ac:picMk id="12" creationId="{C4995BEC-1688-1030-E9FC-22B364D5BF12}"/>
          </ac:picMkLst>
        </pc:picChg>
        <pc:picChg chg="add mod">
          <ac:chgData name="ZHANG Xiangyu" userId="0af619d5-14b7-43d3-95bc-94ad39c803d6" providerId="ADAL" clId="{0190945F-89A7-4B46-967C-3ACE53AB7830}" dt="2024-01-08T04:56:24.924" v="769" actId="1076"/>
          <ac:picMkLst>
            <pc:docMk/>
            <pc:sldMk cId="2809007463" sldId="262"/>
            <ac:picMk id="13" creationId="{DF6B4E85-0750-8A58-1A5D-BF54EE0DC555}"/>
          </ac:picMkLst>
        </pc:picChg>
        <pc:picChg chg="add mod">
          <ac:chgData name="ZHANG Xiangyu" userId="0af619d5-14b7-43d3-95bc-94ad39c803d6" providerId="ADAL" clId="{0190945F-89A7-4B46-967C-3ACE53AB7830}" dt="2024-01-08T04:56:30.269" v="770" actId="1076"/>
          <ac:picMkLst>
            <pc:docMk/>
            <pc:sldMk cId="2809007463" sldId="262"/>
            <ac:picMk id="14" creationId="{B0DAE54E-96FB-4936-E408-C8DE17DCEA5A}"/>
          </ac:picMkLst>
        </pc:picChg>
        <pc:picChg chg="add mod">
          <ac:chgData name="ZHANG Xiangyu" userId="0af619d5-14b7-43d3-95bc-94ad39c803d6" providerId="ADAL" clId="{0190945F-89A7-4B46-967C-3ACE53AB7830}" dt="2024-01-08T04:56:38.856" v="771" actId="571"/>
          <ac:picMkLst>
            <pc:docMk/>
            <pc:sldMk cId="2809007463" sldId="262"/>
            <ac:picMk id="15" creationId="{1AD3EF3C-2FDE-77B1-77A5-2D1F39AEA2B6}"/>
          </ac:picMkLst>
        </pc:picChg>
        <pc:picChg chg="add mod">
          <ac:chgData name="ZHANG Xiangyu" userId="0af619d5-14b7-43d3-95bc-94ad39c803d6" providerId="ADAL" clId="{0190945F-89A7-4B46-967C-3ACE53AB7830}" dt="2024-01-08T04:56:44.805" v="772" actId="1076"/>
          <ac:picMkLst>
            <pc:docMk/>
            <pc:sldMk cId="2809007463" sldId="262"/>
            <ac:picMk id="16" creationId="{5E4AA7D8-80BA-333C-F90F-D73E6FBCB985}"/>
          </ac:picMkLst>
        </pc:picChg>
        <pc:picChg chg="add mod">
          <ac:chgData name="ZHANG Xiangyu" userId="0af619d5-14b7-43d3-95bc-94ad39c803d6" providerId="ADAL" clId="{0190945F-89A7-4B46-967C-3ACE53AB7830}" dt="2024-01-08T04:56:47.206" v="773" actId="1076"/>
          <ac:picMkLst>
            <pc:docMk/>
            <pc:sldMk cId="2809007463" sldId="262"/>
            <ac:picMk id="17" creationId="{F951C286-6BB5-5302-7B6D-4E7685403C26}"/>
          </ac:picMkLst>
        </pc:picChg>
      </pc:sldChg>
      <pc:sldChg chg="addSp delSp modSp add mod">
        <pc:chgData name="ZHANG Xiangyu" userId="0af619d5-14b7-43d3-95bc-94ad39c803d6" providerId="ADAL" clId="{0190945F-89A7-4B46-967C-3ACE53AB7830}" dt="2024-01-21T07:05:06.616" v="1363" actId="5736"/>
        <pc:sldMkLst>
          <pc:docMk/>
          <pc:sldMk cId="1994468853" sldId="263"/>
        </pc:sldMkLst>
        <pc:spChg chg="del">
          <ac:chgData name="ZHANG Xiangyu" userId="0af619d5-14b7-43d3-95bc-94ad39c803d6" providerId="ADAL" clId="{0190945F-89A7-4B46-967C-3ACE53AB7830}" dt="2024-01-16T07:16:56.686" v="877" actId="478"/>
          <ac:spMkLst>
            <pc:docMk/>
            <pc:sldMk cId="1994468853" sldId="263"/>
            <ac:spMk id="3" creationId="{101486CA-BA59-57CC-E758-409045605CE6}"/>
          </ac:spMkLst>
        </pc:spChg>
        <pc:spChg chg="del">
          <ac:chgData name="ZHANG Xiangyu" userId="0af619d5-14b7-43d3-95bc-94ad39c803d6" providerId="ADAL" clId="{0190945F-89A7-4B46-967C-3ACE53AB7830}" dt="2024-01-16T07:16:49.672" v="871" actId="478"/>
          <ac:spMkLst>
            <pc:docMk/>
            <pc:sldMk cId="1994468853" sldId="263"/>
            <ac:spMk id="5" creationId="{7597878F-EE96-D09D-84D5-B0B7E6C703B5}"/>
          </ac:spMkLst>
        </pc:spChg>
        <pc:spChg chg="del mod">
          <ac:chgData name="ZHANG Xiangyu" userId="0af619d5-14b7-43d3-95bc-94ad39c803d6" providerId="ADAL" clId="{0190945F-89A7-4B46-967C-3ACE53AB7830}" dt="2024-01-16T07:16:54.733" v="876" actId="478"/>
          <ac:spMkLst>
            <pc:docMk/>
            <pc:sldMk cId="1994468853" sldId="263"/>
            <ac:spMk id="6" creationId="{8218391C-31EC-DA92-D9F1-A0623DD25C8D}"/>
          </ac:spMkLst>
        </pc:spChg>
        <pc:spChg chg="add del mod">
          <ac:chgData name="ZHANG Xiangyu" userId="0af619d5-14b7-43d3-95bc-94ad39c803d6" providerId="ADAL" clId="{0190945F-89A7-4B46-967C-3ACE53AB7830}" dt="2024-01-16T08:33:37.324" v="1172"/>
          <ac:spMkLst>
            <pc:docMk/>
            <pc:sldMk cId="1994468853" sldId="263"/>
            <ac:spMk id="6" creationId="{8C996873-E99E-67F7-F57F-3B9FD735E48B}"/>
          </ac:spMkLst>
        </pc:spChg>
        <pc:spChg chg="del mod">
          <ac:chgData name="ZHANG Xiangyu" userId="0af619d5-14b7-43d3-95bc-94ad39c803d6" providerId="ADAL" clId="{0190945F-89A7-4B46-967C-3ACE53AB7830}" dt="2024-01-16T07:16:54.733" v="876" actId="478"/>
          <ac:spMkLst>
            <pc:docMk/>
            <pc:sldMk cId="1994468853" sldId="263"/>
            <ac:spMk id="10" creationId="{D60C2AB1-B15E-C476-43B4-390BAE11570D}"/>
          </ac:spMkLst>
        </pc:spChg>
        <pc:spChg chg="del">
          <ac:chgData name="ZHANG Xiangyu" userId="0af619d5-14b7-43d3-95bc-94ad39c803d6" providerId="ADAL" clId="{0190945F-89A7-4B46-967C-3ACE53AB7830}" dt="2024-01-16T07:16:49.263" v="870" actId="478"/>
          <ac:spMkLst>
            <pc:docMk/>
            <pc:sldMk cId="1994468853" sldId="263"/>
            <ac:spMk id="12" creationId="{B71B1E0A-F915-F79A-7636-3AAD7E8EA84A}"/>
          </ac:spMkLst>
        </pc:spChg>
        <pc:graphicFrameChg chg="add del mod modGraphic">
          <ac:chgData name="ZHANG Xiangyu" userId="0af619d5-14b7-43d3-95bc-94ad39c803d6" providerId="ADAL" clId="{0190945F-89A7-4B46-967C-3ACE53AB7830}" dt="2024-01-16T08:25:05.780" v="1082" actId="478"/>
          <ac:graphicFrameMkLst>
            <pc:docMk/>
            <pc:sldMk cId="1994468853" sldId="263"/>
            <ac:graphicFrameMk id="2" creationId="{E43DDE18-A5BD-7DAB-DCF9-6704EBCF8C25}"/>
          </ac:graphicFrameMkLst>
        </pc:graphicFrameChg>
        <pc:graphicFrameChg chg="add del mod modGraphic">
          <ac:chgData name="ZHANG Xiangyu" userId="0af619d5-14b7-43d3-95bc-94ad39c803d6" providerId="ADAL" clId="{0190945F-89A7-4B46-967C-3ACE53AB7830}" dt="2024-01-16T08:22:05.300" v="1064" actId="478"/>
          <ac:graphicFrameMkLst>
            <pc:docMk/>
            <pc:sldMk cId="1994468853" sldId="263"/>
            <ac:graphicFrameMk id="3" creationId="{F62F55DD-A513-8385-3514-D87BEDD21619}"/>
          </ac:graphicFrameMkLst>
        </pc:graphicFrameChg>
        <pc:graphicFrameChg chg="mod modGraphic">
          <ac:chgData name="ZHANG Xiangyu" userId="0af619d5-14b7-43d3-95bc-94ad39c803d6" providerId="ADAL" clId="{0190945F-89A7-4B46-967C-3ACE53AB7830}" dt="2024-01-21T07:05:00.655" v="1362" actId="5736"/>
          <ac:graphicFrameMkLst>
            <pc:docMk/>
            <pc:sldMk cId="1994468853" sldId="263"/>
            <ac:graphicFrameMk id="4" creationId="{16594B61-899E-8A5D-3F30-E5ECAA00AC8D}"/>
          </ac:graphicFrameMkLst>
        </pc:graphicFrameChg>
        <pc:graphicFrameChg chg="add del mod modGraphic">
          <ac:chgData name="ZHANG Xiangyu" userId="0af619d5-14b7-43d3-95bc-94ad39c803d6" providerId="ADAL" clId="{0190945F-89A7-4B46-967C-3ACE53AB7830}" dt="2024-01-16T08:42:20.765" v="1195" actId="478"/>
          <ac:graphicFrameMkLst>
            <pc:docMk/>
            <pc:sldMk cId="1994468853" sldId="263"/>
            <ac:graphicFrameMk id="7" creationId="{10544380-9117-43A0-3173-B0D5551570B8}"/>
          </ac:graphicFrameMkLst>
        </pc:graphicFrameChg>
        <pc:graphicFrameChg chg="add mod modGraphic">
          <ac:chgData name="ZHANG Xiangyu" userId="0af619d5-14b7-43d3-95bc-94ad39c803d6" providerId="ADAL" clId="{0190945F-89A7-4B46-967C-3ACE53AB7830}" dt="2024-01-21T07:05:06.616" v="1363" actId="5736"/>
          <ac:graphicFrameMkLst>
            <pc:docMk/>
            <pc:sldMk cId="1994468853" sldId="263"/>
            <ac:graphicFrameMk id="8" creationId="{40DCA412-8710-4D65-187C-6EDD2D0BC6C7}"/>
          </ac:graphicFrameMkLst>
        </pc:graphicFrameChg>
        <pc:graphicFrameChg chg="del mod modGraphic">
          <ac:chgData name="ZHANG Xiangyu" userId="0af619d5-14b7-43d3-95bc-94ad39c803d6" providerId="ADAL" clId="{0190945F-89A7-4B46-967C-3ACE53AB7830}" dt="2024-01-16T08:03:23.009" v="1018" actId="478"/>
          <ac:graphicFrameMkLst>
            <pc:docMk/>
            <pc:sldMk cId="1994468853" sldId="263"/>
            <ac:graphicFrameMk id="15" creationId="{A66506E4-7D75-9BFA-897E-873F5D668AE0}"/>
          </ac:graphicFrameMkLst>
        </pc:graphicFrameChg>
        <pc:graphicFrameChg chg="add">
          <ac:chgData name="ZHANG Xiangyu" userId="0af619d5-14b7-43d3-95bc-94ad39c803d6" providerId="ADAL" clId="{0190945F-89A7-4B46-967C-3ACE53AB7830}" dt="2024-01-16T07:24:59.387" v="894"/>
          <ac:graphicFrameMkLst>
            <pc:docMk/>
            <pc:sldMk cId="1994468853" sldId="263"/>
            <ac:graphicFrameMk id="16" creationId="{A043A074-270B-8915-E1C8-5AF3FE840A1A}"/>
          </ac:graphicFrameMkLst>
        </pc:graphicFrameChg>
        <pc:picChg chg="del">
          <ac:chgData name="ZHANG Xiangyu" userId="0af619d5-14b7-43d3-95bc-94ad39c803d6" providerId="ADAL" clId="{0190945F-89A7-4B46-967C-3ACE53AB7830}" dt="2024-01-16T08:05:07.577" v="1032" actId="478"/>
          <ac:picMkLst>
            <pc:docMk/>
            <pc:sldMk cId="1994468853" sldId="263"/>
            <ac:picMk id="2" creationId="{E482143C-36ED-BFAF-8970-71CF702E86AC}"/>
          </ac:picMkLst>
        </pc:picChg>
        <pc:picChg chg="del">
          <ac:chgData name="ZHANG Xiangyu" userId="0af619d5-14b7-43d3-95bc-94ad39c803d6" providerId="ADAL" clId="{0190945F-89A7-4B46-967C-3ACE53AB7830}" dt="2024-01-16T07:16:54.733" v="876" actId="478"/>
          <ac:picMkLst>
            <pc:docMk/>
            <pc:sldMk cId="1994468853" sldId="263"/>
            <ac:picMk id="7" creationId="{7DAB61B9-8CD3-90F3-ACC4-8DFEAB7FA849}"/>
          </ac:picMkLst>
        </pc:picChg>
        <pc:picChg chg="del">
          <ac:chgData name="ZHANG Xiangyu" userId="0af619d5-14b7-43d3-95bc-94ad39c803d6" providerId="ADAL" clId="{0190945F-89A7-4B46-967C-3ACE53AB7830}" dt="2024-01-16T07:16:54.733" v="876" actId="478"/>
          <ac:picMkLst>
            <pc:docMk/>
            <pc:sldMk cId="1994468853" sldId="263"/>
            <ac:picMk id="8" creationId="{164AA4B6-CAA9-FC08-A928-E4D4FC66DDC5}"/>
          </ac:picMkLst>
        </pc:picChg>
        <pc:picChg chg="del">
          <ac:chgData name="ZHANG Xiangyu" userId="0af619d5-14b7-43d3-95bc-94ad39c803d6" providerId="ADAL" clId="{0190945F-89A7-4B46-967C-3ACE53AB7830}" dt="2024-01-16T07:16:51.319" v="874" actId="478"/>
          <ac:picMkLst>
            <pc:docMk/>
            <pc:sldMk cId="1994468853" sldId="263"/>
            <ac:picMk id="9" creationId="{AA1F90E1-170A-BA94-FFE6-2FD9E20EFF97}"/>
          </ac:picMkLst>
        </pc:picChg>
        <pc:picChg chg="del">
          <ac:chgData name="ZHANG Xiangyu" userId="0af619d5-14b7-43d3-95bc-94ad39c803d6" providerId="ADAL" clId="{0190945F-89A7-4B46-967C-3ACE53AB7830}" dt="2024-01-16T07:16:50.136" v="872" actId="478"/>
          <ac:picMkLst>
            <pc:docMk/>
            <pc:sldMk cId="1994468853" sldId="263"/>
            <ac:picMk id="11" creationId="{B7841F16-01C7-E779-309C-8D3CAE6756FE}"/>
          </ac:picMkLst>
        </pc:picChg>
        <pc:picChg chg="del">
          <ac:chgData name="ZHANG Xiangyu" userId="0af619d5-14b7-43d3-95bc-94ad39c803d6" providerId="ADAL" clId="{0190945F-89A7-4B46-967C-3ACE53AB7830}" dt="2024-01-16T07:16:48.063" v="869" actId="478"/>
          <ac:picMkLst>
            <pc:docMk/>
            <pc:sldMk cId="1994468853" sldId="263"/>
            <ac:picMk id="13" creationId="{5BBE5763-E66D-99EA-5BC4-BDA4EF3A2AA3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6T14:17:04.880" v="1317" actId="478"/>
        <pc:sldMkLst>
          <pc:docMk/>
          <pc:sldMk cId="1914114955" sldId="264"/>
        </pc:sldMkLst>
        <pc:spChg chg="del">
          <ac:chgData name="ZHANG Xiangyu" userId="0af619d5-14b7-43d3-95bc-94ad39c803d6" providerId="ADAL" clId="{0190945F-89A7-4B46-967C-3ACE53AB7830}" dt="2024-01-16T13:08:32.304" v="1243" actId="478"/>
          <ac:spMkLst>
            <pc:docMk/>
            <pc:sldMk cId="1914114955" sldId="264"/>
            <ac:spMk id="2" creationId="{82120D3A-44C9-9367-BDCD-918C2A9A6991}"/>
          </ac:spMkLst>
        </pc:spChg>
        <pc:spChg chg="del">
          <ac:chgData name="ZHANG Xiangyu" userId="0af619d5-14b7-43d3-95bc-94ad39c803d6" providerId="ADAL" clId="{0190945F-89A7-4B46-967C-3ACE53AB7830}" dt="2024-01-16T13:08:32.304" v="1243" actId="478"/>
          <ac:spMkLst>
            <pc:docMk/>
            <pc:sldMk cId="1914114955" sldId="264"/>
            <ac:spMk id="3" creationId="{270522BB-85B2-8259-DE63-EF326B04AEC1}"/>
          </ac:spMkLst>
        </pc:spChg>
        <pc:spChg chg="mod">
          <ac:chgData name="ZHANG Xiangyu" userId="0af619d5-14b7-43d3-95bc-94ad39c803d6" providerId="ADAL" clId="{0190945F-89A7-4B46-967C-3ACE53AB7830}" dt="2024-01-16T14:15:10.693" v="1307" actId="207"/>
          <ac:spMkLst>
            <pc:docMk/>
            <pc:sldMk cId="1914114955" sldId="264"/>
            <ac:spMk id="5" creationId="{044497EB-57B3-FBE9-071E-447923CCD1CC}"/>
          </ac:spMkLst>
        </pc:spChg>
        <pc:spChg chg="add del mod">
          <ac:chgData name="ZHANG Xiangyu" userId="0af619d5-14b7-43d3-95bc-94ad39c803d6" providerId="ADAL" clId="{0190945F-89A7-4B46-967C-3ACE53AB7830}" dt="2024-01-16T14:17:04.880" v="1317" actId="478"/>
          <ac:spMkLst>
            <pc:docMk/>
            <pc:sldMk cId="1914114955" sldId="264"/>
            <ac:spMk id="8" creationId="{22A5F8F4-7E08-D8CC-8B40-F8C4F1A525F7}"/>
          </ac:spMkLst>
        </pc:spChg>
        <pc:grpChg chg="add mod">
          <ac:chgData name="ZHANG Xiangyu" userId="0af619d5-14b7-43d3-95bc-94ad39c803d6" providerId="ADAL" clId="{0190945F-89A7-4B46-967C-3ACE53AB7830}" dt="2024-01-16T13:08:36.596" v="1245" actId="1076"/>
          <ac:grpSpMkLst>
            <pc:docMk/>
            <pc:sldMk cId="1914114955" sldId="264"/>
            <ac:grpSpMk id="4" creationId="{85F23458-4B05-378C-872F-D6F2F6955630}"/>
          </ac:grpSpMkLst>
        </pc:grpChg>
        <pc:picChg chg="add del mod">
          <ac:chgData name="ZHANG Xiangyu" userId="0af619d5-14b7-43d3-95bc-94ad39c803d6" providerId="ADAL" clId="{0190945F-89A7-4B46-967C-3ACE53AB7830}" dt="2024-01-16T14:16:50.812" v="1310" actId="478"/>
          <ac:picMkLst>
            <pc:docMk/>
            <pc:sldMk cId="1914114955" sldId="264"/>
            <ac:picMk id="2" creationId="{CECFE0E8-4F91-C133-F34A-81EAACFB0F47}"/>
          </ac:picMkLst>
        </pc:picChg>
        <pc:picChg chg="add mod">
          <ac:chgData name="ZHANG Xiangyu" userId="0af619d5-14b7-43d3-95bc-94ad39c803d6" providerId="ADAL" clId="{0190945F-89A7-4B46-967C-3ACE53AB7830}" dt="2024-01-16T14:16:52.108" v="1311" actId="1076"/>
          <ac:picMkLst>
            <pc:docMk/>
            <pc:sldMk cId="1914114955" sldId="264"/>
            <ac:picMk id="3" creationId="{A2B67B8D-9ED9-84AD-B857-D8A8AE46B1CB}"/>
          </ac:picMkLst>
        </pc:picChg>
        <pc:picChg chg="mod">
          <ac:chgData name="ZHANG Xiangyu" userId="0af619d5-14b7-43d3-95bc-94ad39c803d6" providerId="ADAL" clId="{0190945F-89A7-4B46-967C-3ACE53AB7830}" dt="2024-01-16T13:08:33.421" v="1244"/>
          <ac:picMkLst>
            <pc:docMk/>
            <pc:sldMk cId="1914114955" sldId="264"/>
            <ac:picMk id="6" creationId="{9EFA56DD-A63A-194E-6522-77EAD029688E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6T13:43:48.121" v="1300" actId="478"/>
        <pc:sldMkLst>
          <pc:docMk/>
          <pc:sldMk cId="3557840703" sldId="265"/>
        </pc:sldMkLst>
        <pc:spChg chg="del">
          <ac:chgData name="ZHANG Xiangyu" userId="0af619d5-14b7-43d3-95bc-94ad39c803d6" providerId="ADAL" clId="{0190945F-89A7-4B46-967C-3ACE53AB7830}" dt="2024-01-16T13:19:55.766" v="1247" actId="478"/>
          <ac:spMkLst>
            <pc:docMk/>
            <pc:sldMk cId="3557840703" sldId="265"/>
            <ac:spMk id="2" creationId="{CEABC074-E5A7-0778-9F12-25CE197FF9C2}"/>
          </ac:spMkLst>
        </pc:spChg>
        <pc:spChg chg="del">
          <ac:chgData name="ZHANG Xiangyu" userId="0af619d5-14b7-43d3-95bc-94ad39c803d6" providerId="ADAL" clId="{0190945F-89A7-4B46-967C-3ACE53AB7830}" dt="2024-01-16T13:19:55.766" v="1247" actId="478"/>
          <ac:spMkLst>
            <pc:docMk/>
            <pc:sldMk cId="3557840703" sldId="265"/>
            <ac:spMk id="3" creationId="{CF06BDCE-081A-65A3-03E9-4910F4927D3F}"/>
          </ac:spMkLst>
        </pc:spChg>
        <pc:grpChg chg="add mod">
          <ac:chgData name="ZHANG Xiangyu" userId="0af619d5-14b7-43d3-95bc-94ad39c803d6" providerId="ADAL" clId="{0190945F-89A7-4B46-967C-3ACE53AB7830}" dt="2024-01-16T13:43:39.550" v="1298" actId="164"/>
          <ac:grpSpMkLst>
            <pc:docMk/>
            <pc:sldMk cId="3557840703" sldId="265"/>
            <ac:grpSpMk id="16" creationId="{575D3877-82A7-6842-2523-F8FCB262C361}"/>
          </ac:grpSpMkLst>
        </pc:grpChg>
        <pc:graphicFrameChg chg="add del mod">
          <ac:chgData name="ZHANG Xiangyu" userId="0af619d5-14b7-43d3-95bc-94ad39c803d6" providerId="ADAL" clId="{0190945F-89A7-4B46-967C-3ACE53AB7830}" dt="2024-01-16T13:22:02.831" v="1253"/>
          <ac:graphicFrameMkLst>
            <pc:docMk/>
            <pc:sldMk cId="3557840703" sldId="265"/>
            <ac:graphicFrameMk id="5" creationId="{0CBFAAB0-8674-511D-ECF0-D511B7776FD5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16T13:40:19.201" v="1274"/>
          <ac:graphicFrameMkLst>
            <pc:docMk/>
            <pc:sldMk cId="3557840703" sldId="265"/>
            <ac:graphicFrameMk id="10" creationId="{54416911-54AE-8E72-7FB9-8CA62E76D203}"/>
          </ac:graphicFrameMkLst>
        </pc:graphicFrame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4" creationId="{F916A26E-AF21-DC35-9647-CDADA001101D}"/>
          </ac:picMkLst>
        </pc:picChg>
        <pc:picChg chg="add del mod">
          <ac:chgData name="ZHANG Xiangyu" userId="0af619d5-14b7-43d3-95bc-94ad39c803d6" providerId="ADAL" clId="{0190945F-89A7-4B46-967C-3ACE53AB7830}" dt="2024-01-16T13:41:37.041" v="1287" actId="478"/>
          <ac:picMkLst>
            <pc:docMk/>
            <pc:sldMk cId="3557840703" sldId="265"/>
            <ac:picMk id="7" creationId="{CD2990C2-1EF5-AF2A-61F6-E3E3A9DC27E4}"/>
          </ac:picMkLst>
        </pc:picChg>
        <pc:picChg chg="add del mod">
          <ac:chgData name="ZHANG Xiangyu" userId="0af619d5-14b7-43d3-95bc-94ad39c803d6" providerId="ADAL" clId="{0190945F-89A7-4B46-967C-3ACE53AB7830}" dt="2024-01-16T13:41:35.187" v="1286" actId="478"/>
          <ac:picMkLst>
            <pc:docMk/>
            <pc:sldMk cId="3557840703" sldId="265"/>
            <ac:picMk id="8" creationId="{DA70E4A0-112D-062A-CB6C-3D1FB134C7CF}"/>
          </ac:picMkLst>
        </pc:picChg>
        <pc:picChg chg="add del mod">
          <ac:chgData name="ZHANG Xiangyu" userId="0af619d5-14b7-43d3-95bc-94ad39c803d6" providerId="ADAL" clId="{0190945F-89A7-4B46-967C-3ACE53AB7830}" dt="2024-01-16T13:41:34.672" v="1285" actId="478"/>
          <ac:picMkLst>
            <pc:docMk/>
            <pc:sldMk cId="3557840703" sldId="265"/>
            <ac:picMk id="9" creationId="{70D78693-7F5E-54F5-CB70-02DA960323AA}"/>
          </ac:picMkLst>
        </pc:picChg>
        <pc:picChg chg="add del mod">
          <ac:chgData name="ZHANG Xiangyu" userId="0af619d5-14b7-43d3-95bc-94ad39c803d6" providerId="ADAL" clId="{0190945F-89A7-4B46-967C-3ACE53AB7830}" dt="2024-01-16T13:41:07.958" v="1279" actId="478"/>
          <ac:picMkLst>
            <pc:docMk/>
            <pc:sldMk cId="3557840703" sldId="265"/>
            <ac:picMk id="12" creationId="{DF69575E-7C23-2C3E-595D-212AE38AE56F}"/>
          </ac:picMkLst>
        </pc:pic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13" creationId="{2F8A3422-DAFB-2C4C-0C90-49F5D4CE5059}"/>
          </ac:picMkLst>
        </pc:pic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14" creationId="{90F969D4-1434-9C48-AB57-4E3ADD50A9BD}"/>
          </ac:picMkLst>
        </pc:pic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15" creationId="{CCAC94F5-491E-A163-B0A8-C3680AE24709}"/>
          </ac:picMkLst>
        </pc:picChg>
        <pc:picChg chg="add del">
          <ac:chgData name="ZHANG Xiangyu" userId="0af619d5-14b7-43d3-95bc-94ad39c803d6" providerId="ADAL" clId="{0190945F-89A7-4B46-967C-3ACE53AB7830}" dt="2024-01-16T13:43:48.121" v="1300" actId="478"/>
          <ac:picMkLst>
            <pc:docMk/>
            <pc:sldMk cId="3557840703" sldId="265"/>
            <ac:picMk id="17" creationId="{EE19C2D6-2D4E-096F-485A-EBF1BC361BCF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25T09:04:30.811" v="1391"/>
        <pc:sldMkLst>
          <pc:docMk/>
          <pc:sldMk cId="4183016900" sldId="266"/>
        </pc:sldMkLst>
        <pc:spChg chg="del">
          <ac:chgData name="ZHANG Xiangyu" userId="0af619d5-14b7-43d3-95bc-94ad39c803d6" providerId="ADAL" clId="{0190945F-89A7-4B46-967C-3ACE53AB7830}" dt="2024-01-25T09:04:29.951" v="1390" actId="478"/>
          <ac:spMkLst>
            <pc:docMk/>
            <pc:sldMk cId="4183016900" sldId="266"/>
            <ac:spMk id="2" creationId="{31147F7E-2B8E-839B-C6B6-AEE8D2A4FC5C}"/>
          </ac:spMkLst>
        </pc:spChg>
        <pc:spChg chg="del">
          <ac:chgData name="ZHANG Xiangyu" userId="0af619d5-14b7-43d3-95bc-94ad39c803d6" providerId="ADAL" clId="{0190945F-89A7-4B46-967C-3ACE53AB7830}" dt="2024-01-25T09:04:29.951" v="1390" actId="478"/>
          <ac:spMkLst>
            <pc:docMk/>
            <pc:sldMk cId="4183016900" sldId="266"/>
            <ac:spMk id="3" creationId="{2FDD7845-7AB0-261A-3EAE-18A250CDDD17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6" creationId="{F87D0185-10CD-56E6-18F7-0D7F4E9CA4E8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7" creationId="{A2B47E98-2EBD-24BF-CEE8-3B488C907A52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1" creationId="{7BC549FC-2BF6-0C35-477C-B01698A09A34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2" creationId="{5D416E54-6CE9-8D86-4262-7FE219B9314E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3" creationId="{E317E23B-06A7-051E-0BCB-68EB1E549A6D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4" creationId="{4CF6F578-334C-FFE7-1365-3E6236B83FD9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5" creationId="{E5A66021-EEC3-8B47-4DF3-E20C122AD0DB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6" creationId="{162CAC97-045F-CD04-E7D7-47E86BD96F41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8" creationId="{1AFC97F9-386A-C182-127B-BF19A9FEBA42}"/>
          </ac:spMkLst>
        </pc:spChg>
        <pc:grpChg chg="add 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4" creationId="{4E30DD75-0F30-34DD-1BE3-AB7CF530894A}"/>
          </ac:grpSpMkLst>
        </pc:grpChg>
        <pc:grpChg chg="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5" creationId="{E24489D8-3DA1-D625-7227-6F6EA1D44AFF}"/>
          </ac:grpSpMkLst>
        </pc:grpChg>
        <pc:grpChg chg="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8" creationId="{A514BEFF-67AB-39F7-703E-CC1AAAE67270}"/>
          </ac:grpSpMkLst>
        </pc:grpChg>
        <pc:grpChg chg="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9" creationId="{BD8B9DCE-3FD6-CE1D-51CF-627FE0EBE931}"/>
          </ac:grpSpMkLst>
        </pc:grpChg>
        <pc:picChg chg="mod">
          <ac:chgData name="ZHANG Xiangyu" userId="0af619d5-14b7-43d3-95bc-94ad39c803d6" providerId="ADAL" clId="{0190945F-89A7-4B46-967C-3ACE53AB7830}" dt="2024-01-25T09:04:30.811" v="1391"/>
          <ac:picMkLst>
            <pc:docMk/>
            <pc:sldMk cId="4183016900" sldId="266"/>
            <ac:picMk id="10" creationId="{477AEF24-6020-9048-4FEE-608C6FD4B1C7}"/>
          </ac:picMkLst>
        </pc:picChg>
        <pc:picChg chg="mod">
          <ac:chgData name="ZHANG Xiangyu" userId="0af619d5-14b7-43d3-95bc-94ad39c803d6" providerId="ADAL" clId="{0190945F-89A7-4B46-967C-3ACE53AB7830}" dt="2024-01-25T09:04:30.811" v="1391"/>
          <ac:picMkLst>
            <pc:docMk/>
            <pc:sldMk cId="4183016900" sldId="266"/>
            <ac:picMk id="17" creationId="{24E00303-00FE-0F46-A351-255492D5D8A5}"/>
          </ac:picMkLst>
        </pc:picChg>
      </pc:sldChg>
      <pc:sldChg chg="addSp delSp modSp add mod">
        <pc:chgData name="ZHANG Xiangyu" userId="0af619d5-14b7-43d3-95bc-94ad39c803d6" providerId="ADAL" clId="{0190945F-89A7-4B46-967C-3ACE53AB7830}" dt="2024-01-30T17:09:17.398" v="1432" actId="1076"/>
        <pc:sldMkLst>
          <pc:docMk/>
          <pc:sldMk cId="1971036303" sldId="267"/>
        </pc:sldMkLst>
        <pc:spChg chg="mod topLvl">
          <ac:chgData name="ZHANG Xiangyu" userId="0af619d5-14b7-43d3-95bc-94ad39c803d6" providerId="ADAL" clId="{0190945F-89A7-4B46-967C-3ACE53AB7830}" dt="2024-01-30T17:09:11.154" v="1431" actId="1076"/>
          <ac:spMkLst>
            <pc:docMk/>
            <pc:sldMk cId="1971036303" sldId="267"/>
            <ac:spMk id="4" creationId="{ECFD36A7-581B-ABDE-5E15-38457E740D64}"/>
          </ac:spMkLst>
        </pc:spChg>
        <pc:spChg chg="del mod topLvl">
          <ac:chgData name="ZHANG Xiangyu" userId="0af619d5-14b7-43d3-95bc-94ad39c803d6" providerId="ADAL" clId="{0190945F-89A7-4B46-967C-3ACE53AB7830}" dt="2024-01-30T17:06:30.784" v="1409"/>
          <ac:spMkLst>
            <pc:docMk/>
            <pc:sldMk cId="1971036303" sldId="267"/>
            <ac:spMk id="8" creationId="{EC54EA04-B81C-9230-9CA0-8FFB2142BCD5}"/>
          </ac:spMkLst>
        </pc:spChg>
        <pc:spChg chg="mod topLvl">
          <ac:chgData name="ZHANG Xiangyu" userId="0af619d5-14b7-43d3-95bc-94ad39c803d6" providerId="ADAL" clId="{0190945F-89A7-4B46-967C-3ACE53AB7830}" dt="2024-01-30T17:09:17.398" v="1432" actId="1076"/>
          <ac:spMkLst>
            <pc:docMk/>
            <pc:sldMk cId="1971036303" sldId="267"/>
            <ac:spMk id="10" creationId="{C13D0B15-10E8-E7A7-D1A9-B74628D675CB}"/>
          </ac:spMkLst>
        </pc:spChg>
        <pc:grpChg chg="add mod">
          <ac:chgData name="ZHANG Xiangyu" userId="0af619d5-14b7-43d3-95bc-94ad39c803d6" providerId="ADAL" clId="{0190945F-89A7-4B46-967C-3ACE53AB7830}" dt="2024-01-30T17:09:04.667" v="1428" actId="14100"/>
          <ac:grpSpMkLst>
            <pc:docMk/>
            <pc:sldMk cId="1971036303" sldId="267"/>
            <ac:grpSpMk id="2" creationId="{4F32F864-D404-B30E-05C9-A05EB90B0880}"/>
          </ac:grpSpMkLst>
        </pc:grpChg>
        <pc:grpChg chg="del mod">
          <ac:chgData name="ZHANG Xiangyu" userId="0af619d5-14b7-43d3-95bc-94ad39c803d6" providerId="ADAL" clId="{0190945F-89A7-4B46-967C-3ACE53AB7830}" dt="2024-01-30T17:06:17.871" v="1404" actId="165"/>
          <ac:grpSpMkLst>
            <pc:docMk/>
            <pc:sldMk cId="1971036303" sldId="267"/>
            <ac:grpSpMk id="11" creationId="{AE74565F-723F-DB7C-BDA0-65C5FE52E407}"/>
          </ac:grpSpMkLst>
        </pc:grpChg>
        <pc:picChg chg="mod topLvl">
          <ac:chgData name="ZHANG Xiangyu" userId="0af619d5-14b7-43d3-95bc-94ad39c803d6" providerId="ADAL" clId="{0190945F-89A7-4B46-967C-3ACE53AB7830}" dt="2024-01-30T17:07:26.841" v="1427" actId="164"/>
          <ac:picMkLst>
            <pc:docMk/>
            <pc:sldMk cId="1971036303" sldId="267"/>
            <ac:picMk id="6" creationId="{2085F9E3-E7DE-5D79-BB8F-544F8107703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0FF1A-FA3A-44F4-8102-A8B090DA15CE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200CC-652F-45D7-9D9C-40A56CAF4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575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00CC-652F-45D7-9D9C-40A56CAF48B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014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00CC-652F-45D7-9D9C-40A56CAF48B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672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38F97-DB2B-E855-6AE9-7A05D91D9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57F1D4-125E-93B0-A00E-7E4C5B01B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3CADC-E717-7FFD-6BBB-4788EB92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781BA0-EB8E-A80A-E9B5-375D0E165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50854B-8555-A034-553B-B67C4C68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1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6BB0A-4458-FE85-BCD1-33BD12ECC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0A70B6-2A95-D9EF-2B88-B763A5397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8BDD2-FF5B-73BB-18A6-007847ED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69E2AA-114B-110F-4818-16BBBBDAD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A413D-2B2B-55F3-A2DE-7083478D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57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342198-A2F0-263E-A295-C7C758C58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883A38-054A-7A0E-A498-F82457914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B7DAD2-33E2-5CEA-2838-AF41EEA1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87A015-00EF-701C-01A9-24BC297D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3F5F94-483C-B59B-9F7E-29F296ECD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10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B227D-09BA-4F3C-1A30-1121CC51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C96C7C-EBA7-2C3E-4A85-049951580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6E8D13-3318-0748-A6BA-F2D96EC1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327AD2-5405-8862-DEF5-E5B4CE6A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4BF5B0-0341-25D9-9172-B0F0A17F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99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14AA8-AD9D-CA0F-F498-29E3C8DE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4C8DA3-7260-A77E-635B-53AAFA675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063167-055F-B956-03E1-D34A57AFA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026CD0-BB2A-CCFA-159D-62135B85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AD256-D624-F5AA-287D-74B80DFE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7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3B591-EB84-FE67-2380-1D47B81A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12DE1D-4AD0-BDA5-D1B4-4D4C4DFE0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7F0810-18C9-ADB5-051B-DA106F10D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CD74A3-78D8-F378-1F0F-18002DA0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75BEEC-FC00-3C3F-A100-A8FE6064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587D39-6BB7-BCD2-2F05-1527C31B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2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54B2B-F49C-82B7-6547-B48D6ACE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F7D218-8E78-93B2-CAA6-7FAA07C3F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6857DC-3E0C-5084-CC25-79E97816A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1A6D7A-7BA4-D894-6B81-DC67D5F92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518DB6-D3EB-22D7-0FC7-54CC7E2EA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6818E-D7A8-510E-F8A8-64F2169FD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2BC434-80D5-5BDA-9150-25824F9B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650E8B-F699-DC00-47BA-F4B97637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8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D9B45-63CD-3646-055B-B7F59521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B6773D-3822-B38E-C5B8-78C65BE8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5C27A1-92FE-DD60-B157-7E93E420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452D96-8C37-3633-7FB5-06F0A75E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36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7E7165-5F88-685C-E7CF-A3025494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BD2844-F9F9-F089-CFAF-1EE6E6B1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CAD295-6156-5B01-84D6-40CBFE8F7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43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644DD-D040-D6A6-4297-8AB47E51B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E21754-082A-85AF-E5DC-0915FC9CB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FA048B-47DA-9106-E830-46D8DDC0F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84F073-2860-0A09-48DD-9CF43DA0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5CE9C9-4D1C-270A-D77E-10C54B29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DBFC2B-D4A9-74BF-5897-9FFC03AB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497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76F2C-6324-7255-5635-B4A590B90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AC9C6F-1CB7-65B7-2344-4D4139079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07D0B3-6ED9-B219-7269-D0F3E6215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0DE52A-4E2F-2CF8-C247-19CDA1EE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A6607D-A78B-2E78-78D4-F44C8012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ABA665-7285-F4E4-F696-CD89DD6B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25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5D0B7E-0D03-3DD5-9A93-74E78C5C3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7DA505-1CC2-1E1A-FF43-47D572BFE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FAF33-94BE-826A-349B-6CBB054CF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201C6-C6B2-4F96-9DF6-297028943761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16A96E-B326-C568-DCE9-E33B74FCB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6F7C3F-095F-67AA-ECE6-322D48697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338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AE74565F-723F-DB7C-BDA0-65C5FE52E407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304800"/>
            <a:ext cx="12168000" cy="4876800"/>
            <a:chOff x="0" y="990600"/>
            <a:chExt cx="12192000" cy="4876800"/>
          </a:xfrm>
        </p:grpSpPr>
        <p:pic>
          <p:nvPicPr>
            <p:cNvPr id="6" name="图片 5" descr="夜晚的城市建筑&#10;&#10;描述已自动生成">
              <a:extLst>
                <a:ext uri="{FF2B5EF4-FFF2-40B4-BE49-F238E27FC236}">
                  <a16:creationId xmlns:a16="http://schemas.microsoft.com/office/drawing/2014/main" id="{2085F9E3-E7DE-5D79-BB8F-544F81077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90600"/>
              <a:ext cx="12192000" cy="4876800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C54EA04-B81C-9230-9CA0-8FFB2142BCD5}"/>
                </a:ext>
              </a:extLst>
            </p:cNvPr>
            <p:cNvSpPr txBox="1"/>
            <p:nvPr/>
          </p:nvSpPr>
          <p:spPr>
            <a:xfrm>
              <a:off x="527783" y="1240305"/>
              <a:ext cx="11136430" cy="14852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b="1" i="0" dirty="0">
                  <a:solidFill>
                    <a:srgbClr val="FAFAFA"/>
                  </a:solidFill>
                  <a:effectLst/>
                  <a:latin typeface="仿宋" panose="02010609060101010101" pitchFamily="49" charset="-122"/>
                  <a:ea typeface="仿宋" panose="02010609060101010101" pitchFamily="49" charset="-122"/>
                </a:rPr>
                <a:t>The 6th International Conference on Modeling in</a:t>
              </a:r>
              <a:br>
                <a:rPr lang="en-US" altLang="zh-CN" sz="3200" b="1" dirty="0"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3200" b="1" i="0" dirty="0">
                  <a:solidFill>
                    <a:srgbClr val="FAFAFA"/>
                  </a:solidFill>
                  <a:effectLst/>
                  <a:latin typeface="仿宋" panose="02010609060101010101" pitchFamily="49" charset="-122"/>
                  <a:ea typeface="仿宋" panose="02010609060101010101" pitchFamily="49" charset="-122"/>
                </a:rPr>
                <a:t>Mechanics and Materials</a:t>
              </a:r>
              <a:endParaRPr lang="zh-CN" altLang="en-US" sz="3200" dirty="0">
                <a:latin typeface="Arial Black" panose="020B0A0402010202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13D0B15-10E8-E7A7-D1A9-B74628D675CB}"/>
                </a:ext>
              </a:extLst>
            </p:cNvPr>
            <p:cNvSpPr txBox="1"/>
            <p:nvPr/>
          </p:nvSpPr>
          <p:spPr>
            <a:xfrm>
              <a:off x="1499029" y="3817353"/>
              <a:ext cx="9217989" cy="1319079"/>
            </a:xfrm>
            <a:prstGeom prst="rect">
              <a:avLst/>
            </a:prstGeom>
            <a:noFill/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7-13 </a:t>
              </a: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A9C3E"/>
                  </a:solidFill>
                  <a:latin typeface="Arial Black" panose="020B0A04020102020204" pitchFamily="34" charset="0"/>
                </a:rPr>
                <a:t>July, 2024</a:t>
              </a:r>
              <a:br>
                <a:rPr lang="en-US" altLang="zh-CN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</a:rPr>
              </a:b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Kuala Lumpur, Malaysia</a:t>
              </a:r>
              <a:endPara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CFD36A7-581B-ABDE-5E15-38457E740D64}"/>
                </a:ext>
              </a:extLst>
            </p:cNvPr>
            <p:cNvSpPr txBox="1"/>
            <p:nvPr/>
          </p:nvSpPr>
          <p:spPr>
            <a:xfrm>
              <a:off x="539809" y="3134849"/>
              <a:ext cx="11136430" cy="7544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(CMMM2024)</a:t>
              </a:r>
              <a:endParaRPr lang="zh-CN" altLang="en-US" sz="3200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9138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C782A61A-070F-7915-5677-E8B7205D17CE}"/>
              </a:ext>
            </a:extLst>
          </p:cNvPr>
          <p:cNvGrpSpPr/>
          <p:nvPr/>
        </p:nvGrpSpPr>
        <p:grpSpPr>
          <a:xfrm>
            <a:off x="1476375" y="1197887"/>
            <a:ext cx="8767762" cy="1411462"/>
            <a:chOff x="1476375" y="1197887"/>
            <a:chExt cx="8767762" cy="1411462"/>
          </a:xfrm>
        </p:grpSpPr>
        <p:pic>
          <p:nvPicPr>
            <p:cNvPr id="6" name="图片 5" descr="文本, 信件&#10;&#10;描述已自动生成">
              <a:extLst>
                <a:ext uri="{FF2B5EF4-FFF2-40B4-BE49-F238E27FC236}">
                  <a16:creationId xmlns:a16="http://schemas.microsoft.com/office/drawing/2014/main" id="{111713F4-305F-0BBD-407D-CC6893B9F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6375" y="1197887"/>
              <a:ext cx="2114550" cy="1411462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F82CA91-EC88-7B15-3748-C00073B9926F}"/>
                </a:ext>
              </a:extLst>
            </p:cNvPr>
            <p:cNvSpPr txBox="1"/>
            <p:nvPr/>
          </p:nvSpPr>
          <p:spPr>
            <a:xfrm>
              <a:off x="3905250" y="1197887"/>
              <a:ext cx="6338887" cy="12470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Chinese and Indian tourists will enjoy visa-free access to Malaysia for up to 30 days within one year from December 1, 2023.</a:t>
              </a:r>
            </a:p>
            <a:p>
              <a:pPr>
                <a:lnSpc>
                  <a:spcPct val="120000"/>
                </a:lnSpc>
              </a:pP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283558D-41E1-CF12-F650-80573F419935}"/>
              </a:ext>
            </a:extLst>
          </p:cNvPr>
          <p:cNvGrpSpPr/>
          <p:nvPr/>
        </p:nvGrpSpPr>
        <p:grpSpPr>
          <a:xfrm>
            <a:off x="1476375" y="3429000"/>
            <a:ext cx="8767761" cy="830997"/>
            <a:chOff x="1476375" y="3429000"/>
            <a:chExt cx="8767761" cy="830997"/>
          </a:xfrm>
        </p:grpSpPr>
        <p:pic>
          <p:nvPicPr>
            <p:cNvPr id="11" name="图片 10" descr="卡通画&#10;&#10;描述已自动生成">
              <a:extLst>
                <a:ext uri="{FF2B5EF4-FFF2-40B4-BE49-F238E27FC236}">
                  <a16:creationId xmlns:a16="http://schemas.microsoft.com/office/drawing/2014/main" id="{2C76A879-F945-0727-8312-E1D4C80BA4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60"/>
            <a:stretch/>
          </p:blipFill>
          <p:spPr>
            <a:xfrm>
              <a:off x="1476375" y="3429001"/>
              <a:ext cx="2114550" cy="728510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0E76A9B-1177-B2AE-788A-3386D87A00FC}"/>
                </a:ext>
              </a:extLst>
            </p:cNvPr>
            <p:cNvSpPr txBox="1"/>
            <p:nvPr/>
          </p:nvSpPr>
          <p:spPr>
            <a:xfrm>
              <a:off x="3905250" y="3429000"/>
              <a:ext cx="633888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Malaysia Electronic Visa Facilitation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&amp;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Services</a:t>
              </a: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6447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0E8CE4D-12D5-11A8-9416-B34A1F19D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81" y="517477"/>
            <a:ext cx="7537837" cy="186064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CA397E5-0A88-E36C-86DF-1E6DC1AB5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81" y="3108277"/>
            <a:ext cx="7537837" cy="186064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5F5B701-0927-EDBD-84D0-5990F8B87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468" y="3429000"/>
            <a:ext cx="1856285" cy="136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07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133EE48-992C-039F-D61A-CFC680595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493026" cy="29055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0DCC77C-F325-7BF6-1C32-DC36C2BDF9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0" y="3231811"/>
            <a:ext cx="5493026" cy="17240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401A8DA-BF9D-FAD6-C188-B67F6C3E8C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0" y="4936747"/>
            <a:ext cx="1423951" cy="115221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084358B-3761-0863-BE17-3FD34FFE3B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4109551" y="4929959"/>
            <a:ext cx="1383475" cy="116578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4995BEC-1688-1030-E9FC-22B364D5BF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5929746" y="41587"/>
            <a:ext cx="5493026" cy="172409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F6B4E85-0750-8A58-1A5D-BF54EE0DC5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5929746" y="1746523"/>
            <a:ext cx="1423951" cy="115221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0DAE54E-96FB-4936-E408-C8DE17DCEA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8162995" y="1739735"/>
            <a:ext cx="1383475" cy="116578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AD3EF3C-2FDE-77B1-77A5-2D1F39AEA2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5929746" y="3257760"/>
            <a:ext cx="5493026" cy="172409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E4AA7D8-80BA-333C-F90F-D73E6FBCB9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7353697" y="4962696"/>
            <a:ext cx="1423951" cy="115221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951C286-6BB5-5302-7B6D-4E7685403C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8910839" y="4923172"/>
            <a:ext cx="1383475" cy="116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007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4E30DD75-0F30-34DD-1BE3-AB7CF530894A}"/>
              </a:ext>
            </a:extLst>
          </p:cNvPr>
          <p:cNvGrpSpPr/>
          <p:nvPr/>
        </p:nvGrpSpPr>
        <p:grpSpPr>
          <a:xfrm>
            <a:off x="325373" y="117093"/>
            <a:ext cx="11633609" cy="5336424"/>
            <a:chOff x="325373" y="117093"/>
            <a:chExt cx="11633609" cy="5336424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E24489D8-3DA1-D625-7227-6F6EA1D44AFF}"/>
                </a:ext>
              </a:extLst>
            </p:cNvPr>
            <p:cNvGrpSpPr/>
            <p:nvPr/>
          </p:nvGrpSpPr>
          <p:grpSpPr>
            <a:xfrm>
              <a:off x="369581" y="117502"/>
              <a:ext cx="11589401" cy="5336015"/>
              <a:chOff x="420381" y="-34898"/>
              <a:chExt cx="11589401" cy="5336015"/>
            </a:xfrm>
          </p:grpSpPr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A514BEFF-67AB-39F7-703E-CC1AAAE67270}"/>
                  </a:ext>
                </a:extLst>
              </p:cNvPr>
              <p:cNvGrpSpPr/>
              <p:nvPr/>
            </p:nvGrpSpPr>
            <p:grpSpPr>
              <a:xfrm>
                <a:off x="7763576" y="-34898"/>
                <a:ext cx="4246206" cy="3618898"/>
                <a:chOff x="7264594" y="-40350"/>
                <a:chExt cx="4250917" cy="3622913"/>
              </a:xfrm>
            </p:grpSpPr>
            <p:pic>
              <p:nvPicPr>
                <p:cNvPr id="17" name="图片 16">
                  <a:extLst>
                    <a:ext uri="{FF2B5EF4-FFF2-40B4-BE49-F238E27FC236}">
                      <a16:creationId xmlns:a16="http://schemas.microsoft.com/office/drawing/2014/main" id="{24E00303-00FE-0F46-A351-255492D5D8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64594" y="492474"/>
                  <a:ext cx="4250917" cy="3090089"/>
                </a:xfrm>
                <a:prstGeom prst="rect">
                  <a:avLst/>
                </a:prstGeom>
              </p:spPr>
            </p:pic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1AFC97F9-386A-C182-127B-BF19A9FEBA42}"/>
                    </a:ext>
                  </a:extLst>
                </p:cNvPr>
                <p:cNvSpPr txBox="1"/>
                <p:nvPr/>
              </p:nvSpPr>
              <p:spPr>
                <a:xfrm>
                  <a:off x="7264594" y="-40350"/>
                  <a:ext cx="299835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</p:grpSp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BD8B9DCE-3FD6-CE1D-51CF-627FE0EBE931}"/>
                  </a:ext>
                </a:extLst>
              </p:cNvPr>
              <p:cNvGrpSpPr/>
              <p:nvPr/>
            </p:nvGrpSpPr>
            <p:grpSpPr>
              <a:xfrm>
                <a:off x="420381" y="303328"/>
                <a:ext cx="8371658" cy="4997789"/>
                <a:chOff x="426279" y="118662"/>
                <a:chExt cx="8371658" cy="4997789"/>
              </a:xfrm>
            </p:grpSpPr>
            <p:pic>
              <p:nvPicPr>
                <p:cNvPr id="10" name="图片 9">
                  <a:extLst>
                    <a:ext uri="{FF2B5EF4-FFF2-40B4-BE49-F238E27FC236}">
                      <a16:creationId xmlns:a16="http://schemas.microsoft.com/office/drawing/2014/main" id="{477AEF24-6020-9048-4FEE-608C6FD4B1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5882" y="118662"/>
                  <a:ext cx="6575248" cy="4997789"/>
                </a:xfrm>
                <a:prstGeom prst="rect">
                  <a:avLst/>
                </a:prstGeom>
              </p:spPr>
            </p:pic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7BC549FC-2BF6-0C35-477C-B01698A09A34}"/>
                    </a:ext>
                  </a:extLst>
                </p:cNvPr>
                <p:cNvSpPr/>
                <p:nvPr/>
              </p:nvSpPr>
              <p:spPr>
                <a:xfrm>
                  <a:off x="426279" y="1403012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1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5D416E54-6CE9-8D86-4262-7FE219B9314E}"/>
                    </a:ext>
                  </a:extLst>
                </p:cNvPr>
                <p:cNvSpPr/>
                <p:nvPr/>
              </p:nvSpPr>
              <p:spPr>
                <a:xfrm>
                  <a:off x="426279" y="3120128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2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E317E23B-06A7-051E-0BCB-68EB1E549A6D}"/>
                    </a:ext>
                  </a:extLst>
                </p:cNvPr>
                <p:cNvSpPr/>
                <p:nvPr/>
              </p:nvSpPr>
              <p:spPr>
                <a:xfrm>
                  <a:off x="4062939" y="1333209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4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4CF6F578-334C-FFE7-1365-3E6236B83FD9}"/>
                    </a:ext>
                  </a:extLst>
                </p:cNvPr>
                <p:cNvSpPr/>
                <p:nvPr/>
              </p:nvSpPr>
              <p:spPr>
                <a:xfrm>
                  <a:off x="6198865" y="2429092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5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E5A66021-EEC3-8B47-4DF3-E20C122AD0DB}"/>
                    </a:ext>
                  </a:extLst>
                </p:cNvPr>
                <p:cNvSpPr/>
                <p:nvPr/>
              </p:nvSpPr>
              <p:spPr>
                <a:xfrm>
                  <a:off x="4062939" y="303328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3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162CAC97-045F-CD04-E7D7-47E86BD96F41}"/>
                    </a:ext>
                  </a:extLst>
                </p:cNvPr>
                <p:cNvSpPr/>
                <p:nvPr/>
              </p:nvSpPr>
              <p:spPr>
                <a:xfrm>
                  <a:off x="8518731" y="319600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6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87D0185-10CD-56E6-18F7-0D7F4E9CA4E8}"/>
                </a:ext>
              </a:extLst>
            </p:cNvPr>
            <p:cNvSpPr txBox="1"/>
            <p:nvPr/>
          </p:nvSpPr>
          <p:spPr>
            <a:xfrm>
              <a:off x="325373" y="117093"/>
              <a:ext cx="150342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fontAlgn="base"/>
              <a:r>
                <a:rPr lang="en-US" altLang="zh-CN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a. Payment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2B47E98-2EBD-24BF-CEE8-3B488C907A52}"/>
                </a:ext>
              </a:extLst>
            </p:cNvPr>
            <p:cNvSpPr txBox="1"/>
            <p:nvPr/>
          </p:nvSpPr>
          <p:spPr>
            <a:xfrm>
              <a:off x="7629788" y="117093"/>
              <a:ext cx="29950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fontAlgn="base"/>
              <a:r>
                <a:rPr lang="en-US" altLang="zh-CN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b. Your CMMM2024 receipt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3016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997831B2-F83B-686D-007E-A1AB9F93621F}"/>
              </a:ext>
            </a:extLst>
          </p:cNvPr>
          <p:cNvGrpSpPr/>
          <p:nvPr/>
        </p:nvGrpSpPr>
        <p:grpSpPr>
          <a:xfrm>
            <a:off x="904427" y="1180803"/>
            <a:ext cx="11287573" cy="3723582"/>
            <a:chOff x="904427" y="1338679"/>
            <a:chExt cx="11287573" cy="3723582"/>
          </a:xfrm>
        </p:grpSpPr>
        <p:pic>
          <p:nvPicPr>
            <p:cNvPr id="1026" name="Picture 2" descr="DoubleTree By Hilton Kuala Lumpur, Kuala Lumpur – Updated 2024 Prices">
              <a:extLst>
                <a:ext uri="{FF2B5EF4-FFF2-40B4-BE49-F238E27FC236}">
                  <a16:creationId xmlns:a16="http://schemas.microsoft.com/office/drawing/2014/main" id="{E353D949-E708-72C4-55C6-40D40E9F64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2957" y="1338679"/>
              <a:ext cx="5599043" cy="3723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otel Exterior Night">
              <a:extLst>
                <a:ext uri="{FF2B5EF4-FFF2-40B4-BE49-F238E27FC236}">
                  <a16:creationId xmlns:a16="http://schemas.microsoft.com/office/drawing/2014/main" id="{16560F57-C323-C19D-381A-B2331F85267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810"/>
            <a:stretch/>
          </p:blipFill>
          <p:spPr bwMode="auto">
            <a:xfrm>
              <a:off x="904427" y="1338679"/>
              <a:ext cx="5599043" cy="3723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86891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3054E86-587C-0838-76EB-1CE131A9B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17" y="131485"/>
            <a:ext cx="5835950" cy="269888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9482567-A3A1-AE5E-D3C8-11E383592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1485"/>
            <a:ext cx="5835950" cy="269888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32854F0-E1E5-9AD4-7E5A-466A427E2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17" y="2932656"/>
            <a:ext cx="5835950" cy="269888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02A7443-6672-C7F0-C4E4-D7CB815C1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3260" y="575047"/>
            <a:ext cx="2024628" cy="218832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243D0ED-F81D-9DD9-03F1-71F5B40BC2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9429" y="822777"/>
            <a:ext cx="1841595" cy="148597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C70E18F-72F0-7014-9D1B-0DB1353C6279}"/>
              </a:ext>
            </a:extLst>
          </p:cNvPr>
          <p:cNvSpPr txBox="1"/>
          <p:nvPr/>
        </p:nvSpPr>
        <p:spPr>
          <a:xfrm>
            <a:off x="9217323" y="759611"/>
            <a:ext cx="2102610" cy="15491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</a:pPr>
            <a:r>
              <a:rPr lang="en-US" altLang="zh-CN" sz="1600" b="1" i="0" dirty="0">
                <a:solidFill>
                  <a:srgbClr val="000000"/>
                </a:solidFill>
                <a:effectLst/>
                <a:latin typeface="inherit"/>
              </a:rPr>
              <a:t>Secretariat: </a:t>
            </a:r>
          </a:p>
          <a:p>
            <a:pPr fontAlgn="base">
              <a:lnSpc>
                <a:spcPct val="130000"/>
              </a:lnSpc>
            </a:pPr>
            <a:r>
              <a:rPr lang="en-US" altLang="zh-CN" sz="1400" i="0" dirty="0">
                <a:solidFill>
                  <a:srgbClr val="000000"/>
                </a:solidFill>
                <a:effectLst/>
                <a:latin typeface="inherit"/>
              </a:rPr>
              <a:t>Dr. Binbin Yin</a:t>
            </a:r>
          </a:p>
          <a:p>
            <a:pPr fontAlgn="base">
              <a:lnSpc>
                <a:spcPct val="130000"/>
              </a:lnSpc>
            </a:pPr>
            <a:endParaRPr lang="en-US" altLang="zh-CN" sz="1400" i="0" dirty="0">
              <a:solidFill>
                <a:srgbClr val="000000"/>
              </a:solidFill>
              <a:effectLst/>
              <a:latin typeface="inherit"/>
            </a:endParaRPr>
          </a:p>
          <a:p>
            <a:pPr>
              <a:lnSpc>
                <a:spcPct val="130000"/>
              </a:lnSpc>
            </a:pPr>
            <a:r>
              <a:rPr lang="en-US" altLang="zh-CN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Email: </a:t>
            </a:r>
          </a:p>
          <a:p>
            <a:pPr>
              <a:lnSpc>
                <a:spcPct val="130000"/>
              </a:lnSpc>
            </a:pPr>
            <a:r>
              <a:rPr lang="en-US" altLang="zh-CN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cmmm2024@163.com</a:t>
            </a:r>
            <a:endParaRPr lang="zh-CN" altLang="en-US" sz="14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B4C334B-01ED-A4A7-A37E-F70C541B53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8478" y="2936879"/>
            <a:ext cx="5834378" cy="269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14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A43F547D-68A6-C92B-DE7E-5CEEDDFDDE05}"/>
              </a:ext>
            </a:extLst>
          </p:cNvPr>
          <p:cNvGrpSpPr/>
          <p:nvPr/>
        </p:nvGrpSpPr>
        <p:grpSpPr>
          <a:xfrm>
            <a:off x="1440775" y="1798638"/>
            <a:ext cx="9699129" cy="2793842"/>
            <a:chOff x="1440775" y="1798638"/>
            <a:chExt cx="9699129" cy="2793842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EFF7833-2C1E-DD27-7410-CED7DD5BB11F}"/>
                </a:ext>
              </a:extLst>
            </p:cNvPr>
            <p:cNvSpPr txBox="1"/>
            <p:nvPr/>
          </p:nvSpPr>
          <p:spPr>
            <a:xfrm>
              <a:off x="1440775" y="1896188"/>
              <a:ext cx="4915808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altLang="zh-CN" sz="2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Scan the QR code to join</a:t>
              </a:r>
              <a:br>
                <a:rPr lang="en-US" altLang="zh-CN" sz="2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</a:br>
              <a:r>
                <a:rPr lang="en-US" altLang="zh-CN" sz="2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CMMM2024 WeChat Group 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3049768-9AC4-3030-433C-6B81DB9C9022}"/>
                </a:ext>
              </a:extLst>
            </p:cNvPr>
            <p:cNvSpPr txBox="1"/>
            <p:nvPr/>
          </p:nvSpPr>
          <p:spPr>
            <a:xfrm>
              <a:off x="7753237" y="1798638"/>
              <a:ext cx="3386667" cy="27938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>
                <a:lnSpc>
                  <a:spcPct val="150000"/>
                </a:lnSpc>
              </a:pPr>
              <a:r>
                <a:rPr lang="en-US" altLang="zh-CN" sz="2800" b="1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Secretariat: </a:t>
              </a:r>
            </a:p>
            <a:p>
              <a:pPr fontAlgn="base">
                <a:lnSpc>
                  <a:spcPct val="150000"/>
                </a:lnSpc>
              </a:pPr>
              <a:r>
                <a:rPr lang="en-US" altLang="zh-CN" sz="2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Dr. Binbin Yin</a:t>
              </a:r>
            </a:p>
            <a:p>
              <a:pPr fontAlgn="base"/>
              <a:endParaRPr lang="en-US" altLang="zh-CN" sz="24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800" b="1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Email: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4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cmmm2024@163.com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" name="图片 5" descr="QR 代码&#10;&#10;描述已自动生成">
              <a:extLst>
                <a:ext uri="{FF2B5EF4-FFF2-40B4-BE49-F238E27FC236}">
                  <a16:creationId xmlns:a16="http://schemas.microsoft.com/office/drawing/2014/main" id="{F6307878-3997-1B88-BC10-ECE6FDEEE9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4920" t="33365" r="16107" b="17746"/>
            <a:stretch/>
          </p:blipFill>
          <p:spPr>
            <a:xfrm>
              <a:off x="2956794" y="2727547"/>
              <a:ext cx="1883770" cy="1864933"/>
            </a:xfrm>
            <a:prstGeom prst="rect">
              <a:avLst/>
            </a:prstGeom>
          </p:spPr>
        </p:pic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AF6F1760-64B4-A137-A120-BAB7E85EA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211" y="5847243"/>
            <a:ext cx="9699577" cy="291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355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F32F864-D404-B30E-05C9-A05EB90B0880}"/>
              </a:ext>
            </a:extLst>
          </p:cNvPr>
          <p:cNvGrpSpPr/>
          <p:nvPr/>
        </p:nvGrpSpPr>
        <p:grpSpPr>
          <a:xfrm>
            <a:off x="139985" y="364065"/>
            <a:ext cx="9785064" cy="4572002"/>
            <a:chOff x="139985" y="364065"/>
            <a:chExt cx="7476747" cy="3493457"/>
          </a:xfrm>
        </p:grpSpPr>
        <p:pic>
          <p:nvPicPr>
            <p:cNvPr id="6" name="图片 5" descr="夜晚的城市建筑&#10;&#10;描述已自动生成">
              <a:extLst>
                <a:ext uri="{FF2B5EF4-FFF2-40B4-BE49-F238E27FC236}">
                  <a16:creationId xmlns:a16="http://schemas.microsoft.com/office/drawing/2014/main" id="{2085F9E3-E7DE-5D79-BB8F-544F81077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471" y="364065"/>
              <a:ext cx="4712529" cy="3493457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13D0B15-10E8-E7A7-D1A9-B74628D675CB}"/>
                </a:ext>
              </a:extLst>
            </p:cNvPr>
            <p:cNvSpPr txBox="1"/>
            <p:nvPr/>
          </p:nvSpPr>
          <p:spPr>
            <a:xfrm>
              <a:off x="139985" y="1672153"/>
              <a:ext cx="4973873" cy="1965410"/>
            </a:xfrm>
            <a:prstGeom prst="rect">
              <a:avLst/>
            </a:prstGeom>
            <a:noFill/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7-13 </a:t>
              </a: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A9C3E"/>
                  </a:solidFill>
                  <a:latin typeface="Arial Black" panose="020B0A04020102020204" pitchFamily="34" charset="0"/>
                </a:rPr>
                <a:t>July, 2024</a:t>
              </a:r>
              <a:br>
                <a:rPr lang="en-US" altLang="zh-CN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</a:rPr>
              </a:b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Kuala Lumpur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Malaysia</a:t>
              </a:r>
              <a:endPara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CFD36A7-581B-ABDE-5E15-38457E740D64}"/>
                </a:ext>
              </a:extLst>
            </p:cNvPr>
            <p:cNvSpPr txBox="1"/>
            <p:nvPr/>
          </p:nvSpPr>
          <p:spPr>
            <a:xfrm>
              <a:off x="139985" y="1025304"/>
              <a:ext cx="4712529" cy="10854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48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(CMMM2024)</a:t>
              </a:r>
              <a:endParaRPr lang="zh-CN" altLang="en-US" sz="4800" dirty="0">
                <a:latin typeface="Arial Black" panose="020B0A04020102020204" pitchFamily="34" charset="0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CA29A7B9-1B93-73F6-0155-800A4713B79F}"/>
                </a:ext>
              </a:extLst>
            </p:cNvPr>
            <p:cNvSpPr txBox="1"/>
            <p:nvPr/>
          </p:nvSpPr>
          <p:spPr>
            <a:xfrm>
              <a:off x="5399359" y="1867956"/>
              <a:ext cx="2217373" cy="13404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5400" b="0" i="0" dirty="0">
                  <a:effectLst/>
                  <a:latin typeface="Arial Black" panose="020B0A04020102020204" pitchFamily="34" charset="0"/>
                </a:rPr>
                <a:t>CMMM</a:t>
              </a:r>
            </a:p>
            <a:p>
              <a:pPr algn="ctr"/>
              <a:r>
                <a:rPr lang="en-US" altLang="zh-CN" sz="5400" b="0" i="0" dirty="0">
                  <a:effectLst/>
                  <a:latin typeface="Arial Black" panose="020B0A04020102020204" pitchFamily="34" charset="0"/>
                </a:rPr>
                <a:t>2024</a:t>
              </a:r>
              <a:endParaRPr lang="zh-CN" altLang="en-US" sz="5400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1036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575D3877-82A7-6842-2523-F8FCB262C361}"/>
              </a:ext>
            </a:extLst>
          </p:cNvPr>
          <p:cNvGrpSpPr/>
          <p:nvPr/>
        </p:nvGrpSpPr>
        <p:grpSpPr>
          <a:xfrm>
            <a:off x="0" y="0"/>
            <a:ext cx="12192000" cy="5230570"/>
            <a:chOff x="0" y="0"/>
            <a:chExt cx="12192000" cy="523057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916A26E-AF21-DC35-9647-CDADA0011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155735" cy="2505075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2F8A3422-DAFB-2C4C-0C90-49F5D4CE5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056" y="2505075"/>
              <a:ext cx="6017622" cy="2725495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90F969D4-1434-9C48-AB57-4E3ADD50A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55734" y="2505076"/>
              <a:ext cx="5964812" cy="2725494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CCAC94F5-491E-A163-B0A8-C3680AE24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55735" y="0"/>
              <a:ext cx="6036265" cy="24485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7840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QR 代码&#10;&#10;描述已自动生成">
            <a:extLst>
              <a:ext uri="{FF2B5EF4-FFF2-40B4-BE49-F238E27FC236}">
                <a16:creationId xmlns:a16="http://schemas.microsoft.com/office/drawing/2014/main" id="{34A6F26E-61F7-BDFB-EAA5-98226E1290C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78" y="0"/>
            <a:ext cx="82600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98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CE44F6A1-F581-1A0B-D982-BCFC538674C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2" y="740815"/>
            <a:ext cx="11084400" cy="2710800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594B61-899E-8A5D-3F30-E5ECAA00A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282302"/>
              </p:ext>
            </p:extLst>
          </p:nvPr>
        </p:nvGraphicFramePr>
        <p:xfrm>
          <a:off x="695739" y="742435"/>
          <a:ext cx="11084063" cy="2709180"/>
        </p:xfrm>
        <a:graphic>
          <a:graphicData uri="http://schemas.openxmlformats.org/drawingml/2006/table">
            <a:tbl>
              <a:tblPr/>
              <a:tblGrid>
                <a:gridCol w="5539409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5544654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16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7597878F-EE96-D09D-84D5-B0B7E6C703B5}"/>
              </a:ext>
            </a:extLst>
          </p:cNvPr>
          <p:cNvSpPr/>
          <p:nvPr/>
        </p:nvSpPr>
        <p:spPr>
          <a:xfrm>
            <a:off x="12018962" y="1606654"/>
            <a:ext cx="3154882" cy="698536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Registration Channel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218391C-31EC-DA92-D9F1-A0623DD25C8D}"/>
              </a:ext>
            </a:extLst>
          </p:cNvPr>
          <p:cNvSpPr/>
          <p:nvPr/>
        </p:nvSpPr>
        <p:spPr>
          <a:xfrm>
            <a:off x="14470130" y="9254867"/>
            <a:ext cx="2344637" cy="914400"/>
          </a:xfrm>
          <a:prstGeom prst="roundRect">
            <a:avLst/>
          </a:prstGeom>
          <a:solidFill>
            <a:srgbClr val="177BC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  <a:endParaRPr lang="zh-CN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1486CA-BA59-57CC-E758-409045605CE6}"/>
              </a:ext>
            </a:extLst>
          </p:cNvPr>
          <p:cNvSpPr txBox="1"/>
          <p:nvPr/>
        </p:nvSpPr>
        <p:spPr>
          <a:xfrm>
            <a:off x="9077844" y="102604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i="0" kern="1200" dirty="0">
                <a:solidFill>
                  <a:srgbClr val="FA9C3E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Registration</a:t>
            </a:r>
            <a:r>
              <a:rPr lang="en-US" altLang="zh-CN" sz="1800" b="1" i="0" kern="1200" dirty="0">
                <a:solidFill>
                  <a:schemeClr val="bg1">
                    <a:lumMod val="85000"/>
                  </a:schemeClr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 Type</a:t>
            </a:r>
            <a:endParaRPr lang="en-US" altLang="zh-CN" dirty="0">
              <a:solidFill>
                <a:schemeClr val="bg1">
                  <a:lumMod val="85000"/>
                </a:schemeClr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AB61B9-8CD3-90F3-ACC4-8DFEAB7FA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5405" y="10226061"/>
            <a:ext cx="1200212" cy="43817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64AA4B6-CAA9-FC08-A928-E4D4FC66DD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91581" y="9169987"/>
            <a:ext cx="2635385" cy="33910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A1F90E1-170A-BA94-FFE6-2FD9E20EFF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29955" y="9058713"/>
            <a:ext cx="977950" cy="69853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60C2AB1-B15E-C476-43B4-390BAE11570D}"/>
              </a:ext>
            </a:extLst>
          </p:cNvPr>
          <p:cNvSpPr txBox="1"/>
          <p:nvPr/>
        </p:nvSpPr>
        <p:spPr>
          <a:xfrm>
            <a:off x="14475617" y="8282222"/>
            <a:ext cx="1796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 for CMMM 20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482143C-36ED-BFAF-8970-71CF702E86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9889" y="144396"/>
            <a:ext cx="406421" cy="42547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71B1E0A-F915-F79A-7636-3AAD7E8EA84A}"/>
              </a:ext>
            </a:extLst>
          </p:cNvPr>
          <p:cNvSpPr txBox="1"/>
          <p:nvPr/>
        </p:nvSpPr>
        <p:spPr>
          <a:xfrm>
            <a:off x="7955746" y="8309470"/>
            <a:ext cx="3824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Mini-Symposia (To be </a:t>
            </a:r>
            <a:r>
              <a:rPr lang="en-US" altLang="zh-CN" b="1" i="0" dirty="0" err="1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comfimed</a:t>
            </a:r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7841F16-01C7-E779-309C-8D3CAE6756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29955" y="8708592"/>
            <a:ext cx="1841595" cy="38737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BBE5763-E66D-99EA-5BC4-BDA4EF3A2A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4687575" y="8651554"/>
            <a:ext cx="11101778" cy="2725148"/>
          </a:xfrm>
          <a:prstGeom prst="rect">
            <a:avLst/>
          </a:prstGeom>
        </p:spPr>
      </p:pic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A66506E4-7D75-9BFA-897E-873F5D668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163567"/>
              </p:ext>
            </p:extLst>
          </p:nvPr>
        </p:nvGraphicFramePr>
        <p:xfrm>
          <a:off x="1541670" y="4052013"/>
          <a:ext cx="9108660" cy="3096000"/>
        </p:xfrm>
        <a:graphic>
          <a:graphicData uri="http://schemas.openxmlformats.org/drawingml/2006/table">
            <a:tbl>
              <a:tblPr/>
              <a:tblGrid>
                <a:gridCol w="4552175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4556485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70416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2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34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1123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343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935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CE44F6A1-F581-1A0B-D982-BCFC538674C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2" y="740815"/>
            <a:ext cx="11084400" cy="2710800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594B61-899E-8A5D-3F30-E5ECAA00A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810654"/>
              </p:ext>
            </p:extLst>
          </p:nvPr>
        </p:nvGraphicFramePr>
        <p:xfrm>
          <a:off x="553968" y="334971"/>
          <a:ext cx="11084063" cy="3522488"/>
        </p:xfrm>
        <a:graphic>
          <a:graphicData uri="http://schemas.openxmlformats.org/drawingml/2006/table">
            <a:tbl>
              <a:tblPr/>
              <a:tblGrid>
                <a:gridCol w="3920649">
                  <a:extLst>
                    <a:ext uri="{9D8B030D-6E8A-4147-A177-3AD203B41FA5}">
                      <a16:colId xmlns:a16="http://schemas.microsoft.com/office/drawing/2014/main" val="2749278103"/>
                    </a:ext>
                  </a:extLst>
                </a:gridCol>
                <a:gridCol w="3466395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3697019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Fee*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Early Bird Registration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(Before/on 15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2024)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 vMerge="1">
                  <a:txBody>
                    <a:bodyPr/>
                    <a:lstStyle/>
                    <a:p>
                      <a:pPr algn="ctr" latinLnBrk="1"/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r>
                        <a:rPr lang="en-US" altLang="zh-CN" sz="1600" b="1" i="0" kern="1200" baseline="30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#</a:t>
                      </a:r>
                      <a:endParaRPr lang="en-US" altLang="zh-CN" sz="1600" b="1" baseline="30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Regular Registration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(From 16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30 May 2024)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 and Student Delegates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980 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  <a:tr h="67729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126739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0DCA412-8710-4D65-187C-6EDD2D0BC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771126"/>
              </p:ext>
            </p:extLst>
          </p:nvPr>
        </p:nvGraphicFramePr>
        <p:xfrm>
          <a:off x="553967" y="4229974"/>
          <a:ext cx="11084063" cy="4414282"/>
        </p:xfrm>
        <a:graphic>
          <a:graphicData uri="http://schemas.openxmlformats.org/drawingml/2006/table">
            <a:tbl>
              <a:tblPr/>
              <a:tblGrid>
                <a:gridCol w="3636293">
                  <a:extLst>
                    <a:ext uri="{9D8B030D-6E8A-4147-A177-3AD203B41FA5}">
                      <a16:colId xmlns:a16="http://schemas.microsoft.com/office/drawing/2014/main" val="2749278103"/>
                    </a:ext>
                  </a:extLst>
                </a:gridCol>
                <a:gridCol w="3950440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3497330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2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Fee*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Early Bird Registration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(Before/on 15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2024)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880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 vMerge="1">
                  <a:txBody>
                    <a:bodyPr/>
                    <a:lstStyle/>
                    <a:p>
                      <a:pPr algn="ctr" latinLnBrk="1"/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r>
                        <a:rPr lang="en-US" altLang="zh-CN" sz="2400" b="1" i="0" kern="1200" baseline="30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#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Regular Registration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(From 16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endParaRPr lang="en-US" altLang="zh-CN" sz="2400" b="0" i="0" kern="1200" cap="all" spc="18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30 May 2024)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 and Student Delegates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980 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  <a:tr h="67729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126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468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ACD3674-51AA-4F6F-8214-E4F354AD4EB6}"/>
              </a:ext>
            </a:extLst>
          </p:cNvPr>
          <p:cNvSpPr txBox="1"/>
          <p:nvPr/>
        </p:nvSpPr>
        <p:spPr>
          <a:xfrm>
            <a:off x="1576137" y="388037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Early Bird 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3A82ADD-C6DC-4AF5-A8A1-F398971E7C70}"/>
              </a:ext>
            </a:extLst>
          </p:cNvPr>
          <p:cNvSpPr/>
          <p:nvPr/>
        </p:nvSpPr>
        <p:spPr>
          <a:xfrm>
            <a:off x="779462" y="2108200"/>
            <a:ext cx="3297238" cy="688009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Early Bird 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(Student Delegate) 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7D7C711-D69E-4C29-AF35-26784B08B915}"/>
              </a:ext>
            </a:extLst>
          </p:cNvPr>
          <p:cNvSpPr/>
          <p:nvPr/>
        </p:nvSpPr>
        <p:spPr>
          <a:xfrm>
            <a:off x="4624939" y="2108200"/>
            <a:ext cx="3297238" cy="688009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Early Bird 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(Full Delegate) 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95A870D-92BA-43D7-85A2-BEA01BC7234C}"/>
              </a:ext>
            </a:extLst>
          </p:cNvPr>
          <p:cNvSpPr/>
          <p:nvPr/>
        </p:nvSpPr>
        <p:spPr>
          <a:xfrm>
            <a:off x="8470416" y="2108200"/>
            <a:ext cx="3297238" cy="68801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Additional Banquet Ticket</a:t>
            </a:r>
          </a:p>
        </p:txBody>
      </p:sp>
    </p:spTree>
    <p:extLst>
      <p:ext uri="{BB962C8B-B14F-4D97-AF65-F5344CB8AC3E}">
        <p14:creationId xmlns:p14="http://schemas.microsoft.com/office/powerpoint/2010/main" val="256383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2DC9A1EF-CAD0-2068-03BF-7C54F037F336}"/>
              </a:ext>
            </a:extLst>
          </p:cNvPr>
          <p:cNvGrpSpPr/>
          <p:nvPr/>
        </p:nvGrpSpPr>
        <p:grpSpPr>
          <a:xfrm>
            <a:off x="787400" y="1311510"/>
            <a:ext cx="11157856" cy="2914635"/>
            <a:chOff x="228691" y="2010594"/>
            <a:chExt cx="8292013" cy="2166024"/>
          </a:xfrm>
        </p:grpSpPr>
        <p:pic>
          <p:nvPicPr>
            <p:cNvPr id="6" name="图片 5" descr="徽标&#10;&#10;描述已自动生成">
              <a:extLst>
                <a:ext uri="{FF2B5EF4-FFF2-40B4-BE49-F238E27FC236}">
                  <a16:creationId xmlns:a16="http://schemas.microsoft.com/office/drawing/2014/main" id="{9EFA56DD-A63A-194E-6522-77EAD0296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8559" y="2220572"/>
              <a:ext cx="2820754" cy="1418722"/>
            </a:xfrm>
            <a:prstGeom prst="rect">
              <a:avLst/>
            </a:prstGeom>
          </p:spPr>
        </p:pic>
        <p:pic>
          <p:nvPicPr>
            <p:cNvPr id="8" name="图片 7" descr="图示, 徽标&#10;&#10;描述已自动生成">
              <a:extLst>
                <a:ext uri="{FF2B5EF4-FFF2-40B4-BE49-F238E27FC236}">
                  <a16:creationId xmlns:a16="http://schemas.microsoft.com/office/drawing/2014/main" id="{E2838A4E-ED2E-1F0F-50C1-EE64F24E1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0341" y="2010594"/>
              <a:ext cx="1416651" cy="1737760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2DF6092-F4B1-7B11-6F08-4100876EF092}"/>
                </a:ext>
              </a:extLst>
            </p:cNvPr>
            <p:cNvSpPr txBox="1"/>
            <p:nvPr/>
          </p:nvSpPr>
          <p:spPr>
            <a:xfrm>
              <a:off x="228691" y="3787785"/>
              <a:ext cx="2831485" cy="3888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fontAlgn="base"/>
              <a:r>
                <a:rPr lang="en-US" altLang="zh-CN" sz="2800" b="1" i="0" dirty="0" err="1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Universiti</a:t>
              </a:r>
              <a:r>
                <a:rPr lang="en-US" altLang="zh-CN" sz="2800" b="1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 Malaya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C950EC9-08A6-7DB8-B5BF-2A709B765548}"/>
                </a:ext>
              </a:extLst>
            </p:cNvPr>
            <p:cNvSpPr txBox="1"/>
            <p:nvPr/>
          </p:nvSpPr>
          <p:spPr>
            <a:xfrm>
              <a:off x="4357169" y="3787785"/>
              <a:ext cx="4163535" cy="3888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fontAlgn="base"/>
              <a:r>
                <a:rPr lang="en-US" altLang="zh-CN" sz="2800" b="1" i="0" dirty="0" err="1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Universiti</a:t>
              </a:r>
              <a:r>
                <a:rPr lang="en-US" altLang="zh-CN" sz="2800" b="1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en-US" altLang="zh-CN" sz="2800" b="1" i="0" dirty="0" err="1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Tunku</a:t>
              </a:r>
              <a:r>
                <a:rPr lang="en-US" altLang="zh-CN" sz="2800" b="1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 Abdul Rahman</a:t>
              </a: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E47FF1F6-7135-D23A-90A5-F0E83169A8F6}"/>
              </a:ext>
            </a:extLst>
          </p:cNvPr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841CF5F-2F75-0521-1B1A-C5133F430EBF}"/>
              </a:ext>
            </a:extLst>
          </p:cNvPr>
          <p:cNvSpPr/>
          <p:nvPr/>
        </p:nvSpPr>
        <p:spPr>
          <a:xfrm>
            <a:off x="0" y="599357"/>
            <a:ext cx="6096000" cy="6360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4522029-70B4-4AB8-B152-BFAC1BBA7F7C}"/>
              </a:ext>
            </a:extLst>
          </p:cNvPr>
          <p:cNvSpPr/>
          <p:nvPr/>
        </p:nvSpPr>
        <p:spPr>
          <a:xfrm>
            <a:off x="6096000" y="599357"/>
            <a:ext cx="6096000" cy="6360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A59E3ECE-C152-CA2A-E7A9-1BDF2B4CFB1D}"/>
              </a:ext>
            </a:extLst>
          </p:cNvPr>
          <p:cNvGrpSpPr/>
          <p:nvPr/>
        </p:nvGrpSpPr>
        <p:grpSpPr>
          <a:xfrm>
            <a:off x="1494351" y="4801325"/>
            <a:ext cx="9142804" cy="2914635"/>
            <a:chOff x="754065" y="2010594"/>
            <a:chExt cx="6794518" cy="2166024"/>
          </a:xfrm>
        </p:grpSpPr>
        <p:pic>
          <p:nvPicPr>
            <p:cNvPr id="16" name="图片 15" descr="徽标&#10;&#10;描述已自动生成">
              <a:extLst>
                <a:ext uri="{FF2B5EF4-FFF2-40B4-BE49-F238E27FC236}">
                  <a16:creationId xmlns:a16="http://schemas.microsoft.com/office/drawing/2014/main" id="{57DCEBBA-303A-481D-139C-19AEFDFCF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6439" y="2220572"/>
              <a:ext cx="2820754" cy="1418722"/>
            </a:xfrm>
            <a:prstGeom prst="rect">
              <a:avLst/>
            </a:prstGeom>
          </p:spPr>
        </p:pic>
        <p:pic>
          <p:nvPicPr>
            <p:cNvPr id="17" name="图片 16" descr="图示, 徽标&#10;&#10;描述已自动生成">
              <a:extLst>
                <a:ext uri="{FF2B5EF4-FFF2-40B4-BE49-F238E27FC236}">
                  <a16:creationId xmlns:a16="http://schemas.microsoft.com/office/drawing/2014/main" id="{AFA5AD92-3E7D-A1BE-ADB2-E26D03CE8B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0341" y="2010594"/>
              <a:ext cx="1416651" cy="1737760"/>
            </a:xfrm>
            <a:prstGeom prst="rect">
              <a:avLst/>
            </a:prstGeom>
          </p:spPr>
        </p:pic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CBB08FF-EC14-142B-D447-141EC80CAB14}"/>
                </a:ext>
              </a:extLst>
            </p:cNvPr>
            <p:cNvSpPr txBox="1"/>
            <p:nvPr/>
          </p:nvSpPr>
          <p:spPr>
            <a:xfrm>
              <a:off x="754065" y="3787785"/>
              <a:ext cx="2306111" cy="3888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fontAlgn="base"/>
              <a:r>
                <a:rPr lang="en-US" altLang="zh-CN" sz="2800" b="1" i="0" dirty="0" err="1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Universiti</a:t>
              </a:r>
              <a:r>
                <a:rPr lang="en-US" altLang="zh-CN" sz="2800" b="1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 Malaya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55588110-7FEE-4B43-95FE-4CFBA282C78F}"/>
                </a:ext>
              </a:extLst>
            </p:cNvPr>
            <p:cNvSpPr txBox="1"/>
            <p:nvPr/>
          </p:nvSpPr>
          <p:spPr>
            <a:xfrm>
              <a:off x="3385048" y="3787785"/>
              <a:ext cx="4163535" cy="3888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fontAlgn="base"/>
              <a:r>
                <a:rPr lang="en-US" altLang="zh-CN" sz="2800" b="1" i="0" dirty="0" err="1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Universiti</a:t>
              </a:r>
              <a:r>
                <a:rPr lang="en-US" altLang="zh-CN" sz="2800" b="1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en-US" altLang="zh-CN" sz="2800" b="1" i="0" dirty="0" err="1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Tunku</a:t>
              </a:r>
              <a:r>
                <a:rPr lang="en-US" altLang="zh-CN" sz="2800" b="1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 Abdul Rahman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4114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F3BC876-6A0F-21C5-9F78-6D806A614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910870"/>
              </p:ext>
            </p:extLst>
          </p:nvPr>
        </p:nvGraphicFramePr>
        <p:xfrm>
          <a:off x="2254928" y="1301750"/>
          <a:ext cx="7231971" cy="2709180"/>
        </p:xfrm>
        <a:graphic>
          <a:graphicData uri="http://schemas.openxmlformats.org/drawingml/2006/table">
            <a:tbl>
              <a:tblPr firstRow="1"/>
              <a:tblGrid>
                <a:gridCol w="5424751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1807220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Conference Start Time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2024-07-13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Registration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2024-06-15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Abstract Submission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2024-05-30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866593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Text Submission Deadline (optional)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2024-06-31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244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943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324</Words>
  <Application>Microsoft Office PowerPoint</Application>
  <PresentationFormat>宽屏</PresentationFormat>
  <Paragraphs>105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inherit</vt:lpstr>
      <vt:lpstr>等线</vt:lpstr>
      <vt:lpstr>等线 Light</vt:lpstr>
      <vt:lpstr>仿宋</vt:lpstr>
      <vt:lpstr>Arial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Xiangyu</dc:creator>
  <cp:lastModifiedBy>ZHANG Xiangyu</cp:lastModifiedBy>
  <cp:revision>2</cp:revision>
  <dcterms:created xsi:type="dcterms:W3CDTF">2023-12-31T06:16:14Z</dcterms:created>
  <dcterms:modified xsi:type="dcterms:W3CDTF">2024-03-06T12:44:15Z</dcterms:modified>
</cp:coreProperties>
</file>