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59" r:id="rId4"/>
    <p:sldId id="256" r:id="rId5"/>
    <p:sldId id="263" r:id="rId6"/>
    <p:sldId id="264" r:id="rId7"/>
    <p:sldId id="257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006DBE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286" dt="2024-01-16T13:43:40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1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16T13:43:48.121" v="1300" actId="478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16T09:08:48.328" v="1241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16T09:08:48.328" v="1241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9:08:41.538" v="1240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08:36.596" v="1245" actId="1076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3:08:33.421" v="1244"/>
          <ac:spMkLst>
            <pc:docMk/>
            <pc:sldMk cId="1914114955" sldId="264"/>
            <ac:spMk id="5" creationId="{044497EB-57B3-FBE9-071E-447923CCD1CC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9243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22211"/>
              </p:ext>
            </p:extLst>
          </p:nvPr>
        </p:nvGraphicFramePr>
        <p:xfrm>
          <a:off x="553967" y="4229974"/>
          <a:ext cx="11084063" cy="4595507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(Due 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/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243</Words>
  <Application>Microsoft Office PowerPoint</Application>
  <PresentationFormat>宽屏</PresentationFormat>
  <Paragraphs>74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2024-01-16T13:43:48Z</dcterms:modified>
</cp:coreProperties>
</file>