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3" dt="2024-01-25T07:45:21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0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5T07:56:55.662" v="1388" actId="14100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240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2024-01-25T07:57:05Z</dcterms:modified>
</cp:coreProperties>
</file>