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45" dt="2024-01-02T07:40:5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custSel addSld modSld">
      <pc:chgData name="ZHANG Xiangyu" userId="0af619d5-14b7-43d3-95bc-94ad39c803d6" providerId="ADAL" clId="{0190945F-89A7-4B46-967C-3ACE53AB7830}" dt="2024-01-02T07:40:58.936" v="152" actId="2711"/>
      <pc:docMkLst>
        <pc:docMk/>
      </pc:docMkLst>
      <pc:sldChg chg="addSp delSp modSp new mod">
        <pc:chgData name="ZHANG Xiangyu" userId="0af619d5-14b7-43d3-95bc-94ad39c803d6" providerId="ADAL" clId="{0190945F-89A7-4B46-967C-3ACE53AB7830}" dt="2024-01-02T07:40:58.936" v="152" actId="2711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2T07:40:58.936" v="152" actId="2711"/>
          <ac:spMkLst>
            <pc:docMk/>
            <pc:sldMk cId="3049935216" sldId="256"/>
            <ac:spMk id="6" creationId="{8218391C-31EC-DA92-D9F1-A0623DD25C8D}"/>
          </ac:spMkLst>
        </pc:spChg>
        <pc:graphicFrameChg chg="add mod modGraphic">
          <ac:chgData name="ZHANG Xiangyu" userId="0af619d5-14b7-43d3-95bc-94ad39c803d6" providerId="ADAL" clId="{0190945F-89A7-4B46-967C-3ACE53AB7830}" dt="2024-01-02T07:40:50.942" v="150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94990"/>
              </p:ext>
            </p:extLst>
          </p:nvPr>
        </p:nvGraphicFramePr>
        <p:xfrm>
          <a:off x="1840946" y="927100"/>
          <a:ext cx="9011204" cy="2709180"/>
        </p:xfrm>
        <a:graphic>
          <a:graphicData uri="http://schemas.openxmlformats.org/drawingml/2006/table">
            <a:tbl>
              <a:tblPr/>
              <a:tblGrid>
                <a:gridCol w="5199046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812158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750</a:t>
                      </a: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730723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2024-01-02T07:40:59Z</dcterms:modified>
</cp:coreProperties>
</file>