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56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E"/>
    <a:srgbClr val="DEEBF7"/>
    <a:srgbClr val="F2F2F2"/>
    <a:srgbClr val="006CBE"/>
    <a:srgbClr val="0271C0"/>
    <a:srgbClr val="177BC5"/>
    <a:srgbClr val="0070C0"/>
    <a:srgbClr val="FFFFFF"/>
    <a:srgbClr val="505050"/>
    <a:srgbClr val="FA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177" dt="2024-01-10T06:27:50.2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04" y="-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10T06:27:50.234" v="849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10T06:27:50.234" v="849" actId="573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0T06:27:50.234" v="849" actId="573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08T04:33:52.358" v="720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1.011" v="683" actId="478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510511" y="7236698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65325"/>
              </p:ext>
            </p:extLst>
          </p:nvPr>
        </p:nvGraphicFramePr>
        <p:xfrm>
          <a:off x="1282517" y="3622562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139</Words>
  <Application>Microsoft Office PowerPoint</Application>
  <PresentationFormat>宽屏</PresentationFormat>
  <Paragraphs>40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2024-01-10T06:27:50Z</dcterms:modified>
</cp:coreProperties>
</file>