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81" dt="2024-03-05T11:29:24.6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5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05T11:29:41.729" v="387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3:55:55.589" v="259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">
          <ac:chgData name="ZHANG Xiangyu" userId="0af619d5-14b7-43d3-95bc-94ad39c803d6" providerId="ADAL" clId="{1DC4A7AB-8307-463F-B68B-CDC3B517A939}" dt="2024-02-29T13:50:08.509" v="251" actId="20577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">
          <ac:chgData name="ZHANG Xiangyu" userId="0af619d5-14b7-43d3-95bc-94ad39c803d6" providerId="ADAL" clId="{1DC4A7AB-8307-463F-B68B-CDC3B517A939}" dt="2024-02-29T13:55:44.309" v="256" actId="948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mod">
          <ac:chgData name="ZHANG Xiangyu" userId="0af619d5-14b7-43d3-95bc-94ad39c803d6" providerId="ADAL" clId="{1DC4A7AB-8307-463F-B68B-CDC3B517A939}" dt="2024-02-29T13:49:34.403" v="247" actId="1076"/>
          <ac:grpSpMkLst>
            <pc:docMk/>
            <pc:sldMk cId="3560355421" sldId="271"/>
            <ac:grpSpMk id="8" creationId="{57C310DE-96F9-13E5-A5A9-5C83C79D2B8C}"/>
          </ac:grpSpMkLst>
        </pc:grp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mod">
          <ac:chgData name="ZHANG Xiangyu" userId="0af619d5-14b7-43d3-95bc-94ad39c803d6" providerId="ADAL" clId="{1DC4A7AB-8307-463F-B68B-CDC3B517A939}" dt="2024-02-29T13:55:55.589" v="259" actId="1076"/>
          <ac:picMkLst>
            <pc:docMk/>
            <pc:sldMk cId="3560355421" sldId="271"/>
            <ac:picMk id="2" creationId="{34AC00ED-8DC8-E85F-978B-0922D579204D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2-29T13:49:34.403" v="247" actId="1076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310DE-96F9-13E5-A5A9-5C83C79D2B8C}"/>
              </a:ext>
            </a:extLst>
          </p:cNvPr>
          <p:cNvGrpSpPr/>
          <p:nvPr/>
        </p:nvGrpSpPr>
        <p:grpSpPr>
          <a:xfrm>
            <a:off x="1440775" y="1798638"/>
            <a:ext cx="9699129" cy="2891654"/>
            <a:chOff x="1440775" y="1798638"/>
            <a:chExt cx="9699129" cy="2891654"/>
          </a:xfrm>
        </p:grpSpPr>
        <p:pic>
          <p:nvPicPr>
            <p:cNvPr id="1026" name="Picture 2" descr="wechat">
              <a:extLst>
                <a:ext uri="{FF2B5EF4-FFF2-40B4-BE49-F238E27FC236}">
                  <a16:creationId xmlns:a16="http://schemas.microsoft.com/office/drawing/2014/main" id="{14B88B1B-0BD7-D2AF-EF8F-1EC9C16FC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2" r="16360"/>
            <a:stretch/>
          </p:blipFill>
          <p:spPr bwMode="auto">
            <a:xfrm>
              <a:off x="2956794" y="2758484"/>
              <a:ext cx="1883770" cy="19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Binbin Yin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4AC00ED-8DC8-E85F-978B-0922D579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24" y="5278346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324</Words>
  <Application>Microsoft Office PowerPoint</Application>
  <PresentationFormat>宽屏</PresentationFormat>
  <Paragraphs>105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2024-03-05T11:29:43Z</dcterms:modified>
</cp:coreProperties>
</file>