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55" dt="2024-02-29T12:46:47.5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2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custSel addSld modSld">
      <pc:chgData name="ZHANG Xiangyu" userId="0af619d5-14b7-43d3-95bc-94ad39c803d6" providerId="ADAL" clId="{1DC4A7AB-8307-463F-B68B-CDC3B517A939}" dt="2024-02-29T12:46:47.538" v="200" actId="14100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46:47.538" v="200" actId="14100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">
          <ac:chgData name="ZHANG Xiangyu" userId="0af619d5-14b7-43d3-95bc-94ad39c803d6" providerId="ADAL" clId="{1DC4A7AB-8307-463F-B68B-CDC3B517A939}" dt="2024-02-29T12:46:47.538" v="200" actId="14100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add mod">
          <ac:chgData name="ZHANG Xiangyu" userId="0af619d5-14b7-43d3-95bc-94ad39c803d6" providerId="ADAL" clId="{1DC4A7AB-8307-463F-B68B-CDC3B517A939}" dt="2024-02-29T12:46:47.538" v="200" actId="14100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mod">
          <ac:chgData name="ZHANG Xiangyu" userId="0af619d5-14b7-43d3-95bc-94ad39c803d6" providerId="ADAL" clId="{1DC4A7AB-8307-463F-B68B-CDC3B517A939}" dt="2024-02-29T12:46:47.538" v="200" actId="14100"/>
          <ac:grpSpMkLst>
            <pc:docMk/>
            <pc:sldMk cId="3560355421" sldId="271"/>
            <ac:grpSpMk id="8" creationId="{57C310DE-96F9-13E5-A5A9-5C83C79D2B8C}"/>
          </ac:grpSpMkLst>
        </pc:grp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2-29T12:46:47.538" v="200" actId="14100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C310DE-96F9-13E5-A5A9-5C83C79D2B8C}"/>
              </a:ext>
            </a:extLst>
          </p:cNvPr>
          <p:cNvGrpSpPr/>
          <p:nvPr/>
        </p:nvGrpSpPr>
        <p:grpSpPr>
          <a:xfrm>
            <a:off x="1440775" y="1896188"/>
            <a:ext cx="9699129" cy="2612575"/>
            <a:chOff x="1440775" y="1896188"/>
            <a:chExt cx="9699129" cy="2612575"/>
          </a:xfrm>
        </p:grpSpPr>
        <p:pic>
          <p:nvPicPr>
            <p:cNvPr id="1026" name="Picture 2" descr="wechat">
              <a:extLst>
                <a:ext uri="{FF2B5EF4-FFF2-40B4-BE49-F238E27FC236}">
                  <a16:creationId xmlns:a16="http://schemas.microsoft.com/office/drawing/2014/main" id="{14B88B1B-0BD7-D2AF-EF8F-1EC9C16FC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2" r="16360"/>
            <a:stretch/>
          </p:blipFill>
          <p:spPr bwMode="auto">
            <a:xfrm>
              <a:off x="2956978" y="2576955"/>
              <a:ext cx="1883770" cy="19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982327"/>
              <a:ext cx="49158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Welcome to join WeChat Group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896188"/>
              <a:ext cx="3386667" cy="2612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3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3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Binbin Yin</a:t>
              </a:r>
            </a:p>
            <a:p>
              <a:pPr fontAlgn="base">
                <a:lnSpc>
                  <a:spcPct val="130000"/>
                </a:lnSpc>
              </a:pPr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311</Words>
  <Application>Microsoft Office PowerPoint</Application>
  <PresentationFormat>宽屏</PresentationFormat>
  <Paragraphs>102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2024-02-29T12:46:58Z</dcterms:modified>
</cp:coreProperties>
</file>