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5" dt="2024-01-21T06:48:33.2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1T06:04:50.681" v="7" actId="5736"/>
      <pc:docMkLst>
        <pc:docMk/>
      </pc:docMkLst>
      <pc:sldChg chg="modSp mod">
        <pc:chgData name="ZHANG Xiangyu" userId="0af619d5-14b7-43d3-95bc-94ad39c803d6" providerId="ADAL" clId="{8389F082-1A8D-4443-8CCA-CD40720395CC}" dt="2024-01-21T06:04:50.681" v="7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1T06:04:42.228" v="6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1T06:04:50.681" v="7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1T06:48:33.256" v="1340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6:48:33.256" v="1340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6:48:24.830" v="1339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6:48:33.256" v="134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100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44884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235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2024-01-21T06:48:33Z</dcterms:modified>
</cp:coreProperties>
</file>