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59" r:id="rId3"/>
    <p:sldId id="256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BE"/>
    <a:srgbClr val="DEEBF7"/>
    <a:srgbClr val="F2F2F2"/>
    <a:srgbClr val="006CBE"/>
    <a:srgbClr val="0271C0"/>
    <a:srgbClr val="177BC5"/>
    <a:srgbClr val="0070C0"/>
    <a:srgbClr val="FFFFFF"/>
    <a:srgbClr val="505050"/>
    <a:srgbClr val="FA9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167" dt="2024-01-10T06:22:12.61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10T06:22:12.617" v="822" actId="5736"/>
      <pc:docMkLst>
        <pc:docMk/>
      </pc:docMkLst>
      <pc:sldChg chg="addSp delSp modSp new mod">
        <pc:chgData name="ZHANG Xiangyu" userId="0af619d5-14b7-43d3-95bc-94ad39c803d6" providerId="ADAL" clId="{0190945F-89A7-4B46-967C-3ACE53AB7830}" dt="2024-01-10T06:22:12.617" v="822" actId="573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0T06:22:12.617" v="822" actId="573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08T04:33:52.358" v="720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1.011" v="683" actId="478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03T06:30:46.690" v="474" actId="1076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03T06:59:48.762" v="518" actId="207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03T06:34:54.394" v="512" actId="14100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03T06:30:18.765" v="471" actId="1076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2231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The 6th International Conference on Modeling in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Mechanics and Materials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87003" y="4298616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0686431" y="8800498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510511" y="7236698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31697"/>
              </p:ext>
            </p:extLst>
          </p:nvPr>
        </p:nvGraphicFramePr>
        <p:xfrm>
          <a:off x="695740" y="4073133"/>
          <a:ext cx="9108660" cy="2890405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139</Words>
  <Application>Microsoft Office PowerPoint</Application>
  <PresentationFormat>宽屏</PresentationFormat>
  <Paragraphs>40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2024-01-10T06:22:13Z</dcterms:modified>
</cp:coreProperties>
</file>