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0" r:id="rId2"/>
    <p:sldId id="259" r:id="rId3"/>
    <p:sldId id="256" r:id="rId4"/>
    <p:sldId id="257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DBE"/>
    <a:srgbClr val="DEEBF7"/>
    <a:srgbClr val="F2F2F2"/>
    <a:srgbClr val="006CBE"/>
    <a:srgbClr val="0271C0"/>
    <a:srgbClr val="177BC5"/>
    <a:srgbClr val="0070C0"/>
    <a:srgbClr val="FFFFFF"/>
    <a:srgbClr val="505050"/>
    <a:srgbClr val="FA9C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90945F-89A7-4B46-967C-3ACE53AB7830}" v="154" dt="2024-01-08T08:32:15.67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 Xiangyu" userId="0af619d5-14b7-43d3-95bc-94ad39c803d6" providerId="ADAL" clId="{0190945F-89A7-4B46-967C-3ACE53AB7830}"/>
    <pc:docChg chg="undo redo custSel addSld modSld">
      <pc:chgData name="ZHANG Xiangyu" userId="0af619d5-14b7-43d3-95bc-94ad39c803d6" providerId="ADAL" clId="{0190945F-89A7-4B46-967C-3ACE53AB7830}" dt="2024-01-08T08:32:21.104" v="786" actId="478"/>
      <pc:docMkLst>
        <pc:docMk/>
      </pc:docMkLst>
      <pc:sldChg chg="addSp delSp modSp new mod">
        <pc:chgData name="ZHANG Xiangyu" userId="0af619d5-14b7-43d3-95bc-94ad39c803d6" providerId="ADAL" clId="{0190945F-89A7-4B46-967C-3ACE53AB7830}" dt="2024-01-08T08:32:21.104" v="786" actId="478"/>
        <pc:sldMkLst>
          <pc:docMk/>
          <pc:sldMk cId="3049935216" sldId="256"/>
        </pc:sldMkLst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2" creationId="{C218CF49-6BDB-9F6C-16EA-9412A4B21C4B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3" creationId="{101486CA-BA59-57CC-E758-409045605CE6}"/>
          </ac:spMkLst>
        </pc:spChg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3" creationId="{34B1E4B5-F127-7ADD-0DD4-20D8A7B169E0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5" creationId="{7597878F-EE96-D09D-84D5-B0B7E6C703B5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6" creationId="{8218391C-31EC-DA92-D9F1-A0623DD25C8D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10" creationId="{D60C2AB1-B15E-C476-43B4-390BAE11570D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12" creationId="{B71B1E0A-F915-F79A-7636-3AAD7E8EA84A}"/>
          </ac:spMkLst>
        </pc:spChg>
        <pc:spChg chg="add del mod">
          <ac:chgData name="ZHANG Xiangyu" userId="0af619d5-14b7-43d3-95bc-94ad39c803d6" providerId="ADAL" clId="{0190945F-89A7-4B46-967C-3ACE53AB7830}" dt="2024-01-06T10:50:36.396" v="626" actId="478"/>
          <ac:spMkLst>
            <pc:docMk/>
            <pc:sldMk cId="3049935216" sldId="256"/>
            <ac:spMk id="14" creationId="{C79C5FEF-CB68-61AB-969F-AF531B940D4A}"/>
          </ac:spMkLst>
        </pc:spChg>
        <pc:spChg chg="add del mod">
          <ac:chgData name="ZHANG Xiangyu" userId="0af619d5-14b7-43d3-95bc-94ad39c803d6" providerId="ADAL" clId="{0190945F-89A7-4B46-967C-3ACE53AB7830}" dt="2024-01-06T10:34:44.589" v="602"/>
          <ac:spMkLst>
            <pc:docMk/>
            <pc:sldMk cId="3049935216" sldId="256"/>
            <ac:spMk id="15" creationId="{5E850152-2D03-8535-D6BE-8C0DEEF5E4A7}"/>
          </ac:spMkLst>
        </pc:spChg>
        <pc:spChg chg="add del mod">
          <ac:chgData name="ZHANG Xiangyu" userId="0af619d5-14b7-43d3-95bc-94ad39c803d6" providerId="ADAL" clId="{0190945F-89A7-4B46-967C-3ACE53AB7830}" dt="2024-01-06T10:34:43.922" v="599"/>
          <ac:spMkLst>
            <pc:docMk/>
            <pc:sldMk cId="3049935216" sldId="256"/>
            <ac:spMk id="17" creationId="{0776723B-C416-E47A-6F5A-932795768AEE}"/>
          </ac:spMkLst>
        </pc:spChg>
        <pc:graphicFrameChg chg="add mod modGraphic">
          <ac:chgData name="ZHANG Xiangyu" userId="0af619d5-14b7-43d3-95bc-94ad39c803d6" providerId="ADAL" clId="{0190945F-89A7-4B46-967C-3ACE53AB7830}" dt="2024-01-08T08:32:15.671" v="785" actId="5736"/>
          <ac:graphicFrameMkLst>
            <pc:docMk/>
            <pc:sldMk cId="3049935216" sldId="256"/>
            <ac:graphicFrameMk id="4" creationId="{16594B61-899E-8A5D-3F30-E5ECAA00AC8D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8T08:30:31.666" v="782"/>
          <ac:graphicFrameMkLst>
            <pc:docMk/>
            <pc:sldMk cId="3049935216" sldId="256"/>
            <ac:graphicFrameMk id="16" creationId="{A7A3416F-E16D-244A-F558-0F88948F7F41}"/>
          </ac:graphicFrameMkLst>
        </pc:graphicFrameChg>
        <pc:picChg chg="add mod">
          <ac:chgData name="ZHANG Xiangyu" userId="0af619d5-14b7-43d3-95bc-94ad39c803d6" providerId="ADAL" clId="{0190945F-89A7-4B46-967C-3ACE53AB7830}" dt="2024-01-05T07:33:15.873" v="551" actId="1076"/>
          <ac:picMkLst>
            <pc:docMk/>
            <pc:sldMk cId="3049935216" sldId="256"/>
            <ac:picMk id="2" creationId="{E482143C-36ED-BFAF-8970-71CF702E86AC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7" creationId="{7DAB61B9-8CD3-90F3-ACC4-8DFEAB7FA849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8" creationId="{164AA4B6-CAA9-FC08-A928-E4D4FC66DDC5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9" creationId="{AA1F90E1-170A-BA94-FFE6-2FD9E20EFF97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11" creationId="{B7841F16-01C7-E779-309C-8D3CAE6756FE}"/>
          </ac:picMkLst>
        </pc:picChg>
        <pc:picChg chg="add del mod">
          <ac:chgData name="ZHANG Xiangyu" userId="0af619d5-14b7-43d3-95bc-94ad39c803d6" providerId="ADAL" clId="{0190945F-89A7-4B46-967C-3ACE53AB7830}" dt="2024-01-06T11:05:17.616" v="664"/>
          <ac:picMkLst>
            <pc:docMk/>
            <pc:sldMk cId="3049935216" sldId="256"/>
            <ac:picMk id="13" creationId="{2C325AD0-E181-FA1D-D737-7978494932B6}"/>
          </ac:picMkLst>
        </pc:picChg>
        <pc:picChg chg="add del mod">
          <ac:chgData name="ZHANG Xiangyu" userId="0af619d5-14b7-43d3-95bc-94ad39c803d6" providerId="ADAL" clId="{0190945F-89A7-4B46-967C-3ACE53AB7830}" dt="2024-01-08T04:08:53.225" v="704" actId="478"/>
          <ac:picMkLst>
            <pc:docMk/>
            <pc:sldMk cId="3049935216" sldId="256"/>
            <ac:picMk id="13" creationId="{540D6A95-9656-2198-24A9-49D84148F319}"/>
          </ac:picMkLst>
        </pc:picChg>
        <pc:picChg chg="add mod">
          <ac:chgData name="ZHANG Xiangyu" userId="0af619d5-14b7-43d3-95bc-94ad39c803d6" providerId="ADAL" clId="{0190945F-89A7-4B46-967C-3ACE53AB7830}" dt="2024-01-08T04:33:52.358" v="720" actId="1076"/>
          <ac:picMkLst>
            <pc:docMk/>
            <pc:sldMk cId="3049935216" sldId="256"/>
            <ac:picMk id="13" creationId="{5BBE5763-E66D-99EA-5BC4-BDA4EF3A2AA3}"/>
          </ac:picMkLst>
        </pc:picChg>
        <pc:picChg chg="add del mod">
          <ac:chgData name="ZHANG Xiangyu" userId="0af619d5-14b7-43d3-95bc-94ad39c803d6" providerId="ADAL" clId="{0190945F-89A7-4B46-967C-3ACE53AB7830}" dt="2024-01-06T10:34:49.402" v="610"/>
          <ac:picMkLst>
            <pc:docMk/>
            <pc:sldMk cId="3049935216" sldId="256"/>
            <ac:picMk id="13" creationId="{ADC903BC-4D95-E4BE-750F-D7F4DD477FB6}"/>
          </ac:picMkLst>
        </pc:picChg>
        <pc:picChg chg="add mod ord">
          <ac:chgData name="ZHANG Xiangyu" userId="0af619d5-14b7-43d3-95bc-94ad39c803d6" providerId="ADAL" clId="{0190945F-89A7-4B46-967C-3ACE53AB7830}" dt="2024-01-08T04:36:18.766" v="738" actId="555"/>
          <ac:picMkLst>
            <pc:docMk/>
            <pc:sldMk cId="3049935216" sldId="256"/>
            <ac:picMk id="14" creationId="{CE44F6A1-F581-1A0B-D982-BCFC538674C8}"/>
          </ac:picMkLst>
        </pc:picChg>
        <pc:picChg chg="add del mod">
          <ac:chgData name="ZHANG Xiangyu" userId="0af619d5-14b7-43d3-95bc-94ad39c803d6" providerId="ADAL" clId="{0190945F-89A7-4B46-967C-3ACE53AB7830}" dt="2024-01-06T10:52:31.038" v="635" actId="478"/>
          <ac:picMkLst>
            <pc:docMk/>
            <pc:sldMk cId="3049935216" sldId="256"/>
            <ac:picMk id="15" creationId="{35E293D7-96AB-30AE-63F4-98F1B41A0BC5}"/>
          </ac:picMkLst>
        </pc:picChg>
        <pc:picChg chg="add del mod">
          <ac:chgData name="ZHANG Xiangyu" userId="0af619d5-14b7-43d3-95bc-94ad39c803d6" providerId="ADAL" clId="{0190945F-89A7-4B46-967C-3ACE53AB7830}" dt="2024-01-08T08:32:21.104" v="786" actId="478"/>
          <ac:picMkLst>
            <pc:docMk/>
            <pc:sldMk cId="3049935216" sldId="256"/>
            <ac:picMk id="15" creationId="{3816E1C0-DD25-6D20-49AB-F24DDF4C3879}"/>
          </ac:picMkLst>
        </pc:picChg>
        <pc:picChg chg="add del mod">
          <ac:chgData name="ZHANG Xiangyu" userId="0af619d5-14b7-43d3-95bc-94ad39c803d6" providerId="ADAL" clId="{0190945F-89A7-4B46-967C-3ACE53AB7830}" dt="2024-01-06T10:52:51.333" v="637" actId="478"/>
          <ac:picMkLst>
            <pc:docMk/>
            <pc:sldMk cId="3049935216" sldId="256"/>
            <ac:picMk id="16" creationId="{3F86F322-E877-3F7D-76BE-C0E6AF1BDE02}"/>
          </ac:picMkLst>
        </pc:picChg>
        <pc:picChg chg="add del mod">
          <ac:chgData name="ZHANG Xiangyu" userId="0af619d5-14b7-43d3-95bc-94ad39c803d6" providerId="ADAL" clId="{0190945F-89A7-4B46-967C-3ACE53AB7830}" dt="2024-01-06T10:53:15.123" v="640" actId="478"/>
          <ac:picMkLst>
            <pc:docMk/>
            <pc:sldMk cId="3049935216" sldId="256"/>
            <ac:picMk id="18" creationId="{F1452F48-A90E-6349-BF04-00FE2264DB7F}"/>
          </ac:picMkLst>
        </pc:picChg>
        <pc:picChg chg="add del mod">
          <ac:chgData name="ZHANG Xiangyu" userId="0af619d5-14b7-43d3-95bc-94ad39c803d6" providerId="ADAL" clId="{0190945F-89A7-4B46-967C-3ACE53AB7830}" dt="2024-01-06T10:35:29.279" v="617" actId="478"/>
          <ac:picMkLst>
            <pc:docMk/>
            <pc:sldMk cId="3049935216" sldId="256"/>
            <ac:picMk id="18" creationId="{F91AA4A6-86C0-77C1-E054-82C15FC0E28D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2T07:40:36.921" v="148" actId="5736"/>
        <pc:sldMkLst>
          <pc:docMk/>
          <pc:sldMk cId="3827943510" sldId="257"/>
        </pc:sldMkLst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2" creationId="{C0EBDBB8-731C-9E17-9554-7163B59EFC31}"/>
          </ac:spMkLst>
        </pc:spChg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3" creationId="{2EC64708-FDFB-0D57-A852-4F2CE8CCDE27}"/>
          </ac:spMkLst>
        </pc:spChg>
        <pc:spChg chg="add del mod">
          <ac:chgData name="ZHANG Xiangyu" userId="0af619d5-14b7-43d3-95bc-94ad39c803d6" providerId="ADAL" clId="{0190945F-89A7-4B46-967C-3ACE53AB7830}" dt="2023-12-31T06:57:10.312" v="86"/>
          <ac:spMkLst>
            <pc:docMk/>
            <pc:sldMk cId="3827943510" sldId="257"/>
            <ac:spMk id="5" creationId="{947E14A4-D2DE-8C91-7297-5FC6240E5A90}"/>
          </ac:spMkLst>
        </pc:spChg>
        <pc:graphicFrameChg chg="add mod modGraphic">
          <ac:chgData name="ZHANG Xiangyu" userId="0af619d5-14b7-43d3-95bc-94ad39c803d6" providerId="ADAL" clId="{0190945F-89A7-4B46-967C-3ACE53AB7830}" dt="2024-01-02T07:40:36.921" v="148" actId="5736"/>
          <ac:graphicFrameMkLst>
            <pc:docMk/>
            <pc:sldMk cId="3827943510" sldId="257"/>
            <ac:graphicFrameMk id="6" creationId="{1F3BC876-6A0F-21C5-9F78-6D806A614CE7}"/>
          </ac:graphicFrameMkLst>
        </pc:graphicFrameChg>
      </pc:sldChg>
      <pc:sldChg chg="addSp delSp modSp new mod">
        <pc:chgData name="ZHANG Xiangyu" userId="0af619d5-14b7-43d3-95bc-94ad39c803d6" providerId="ADAL" clId="{0190945F-89A7-4B46-967C-3ACE53AB7830}" dt="2024-01-05T05:55:40.030" v="549" actId="207"/>
        <pc:sldMkLst>
          <pc:docMk/>
          <pc:sldMk cId="3376447091" sldId="258"/>
        </pc:sldMkLst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2" creationId="{64689E8B-3A1F-3B42-36E7-1DBE076E3A03}"/>
          </ac:spMkLst>
        </pc:spChg>
        <pc:spChg chg="add del mod">
          <ac:chgData name="ZHANG Xiangyu" userId="0af619d5-14b7-43d3-95bc-94ad39c803d6" providerId="ADAL" clId="{0190945F-89A7-4B46-967C-3ACE53AB7830}" dt="2024-01-05T02:33:35.408" v="529" actId="478"/>
          <ac:spMkLst>
            <pc:docMk/>
            <pc:sldMk cId="3376447091" sldId="258"/>
            <ac:spMk id="3" creationId="{71FDDAD1-B75F-F36E-DFBD-100B9C969818}"/>
          </ac:spMkLst>
        </pc:spChg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3" creationId="{DEA6B49C-7D7B-1B54-05F8-77EB3105D876}"/>
          </ac:spMkLst>
        </pc:spChg>
        <pc:spChg chg="add mod">
          <ac:chgData name="ZHANG Xiangyu" userId="0af619d5-14b7-43d3-95bc-94ad39c803d6" providerId="ADAL" clId="{0190945F-89A7-4B46-967C-3ACE53AB7830}" dt="2024-01-05T05:55:37.285" v="548" actId="207"/>
          <ac:spMkLst>
            <pc:docMk/>
            <pc:sldMk cId="3376447091" sldId="258"/>
            <ac:spMk id="8" creationId="{9F82CA91-EC88-7B15-3748-C00073B9926F}"/>
          </ac:spMkLst>
        </pc:spChg>
        <pc:spChg chg="add mod">
          <ac:chgData name="ZHANG Xiangyu" userId="0af619d5-14b7-43d3-95bc-94ad39c803d6" providerId="ADAL" clId="{0190945F-89A7-4B46-967C-3ACE53AB7830}" dt="2024-01-05T05:55:40.030" v="549" actId="207"/>
          <ac:spMkLst>
            <pc:docMk/>
            <pc:sldMk cId="3376447091" sldId="258"/>
            <ac:spMk id="13" creationId="{20E76A9B-1177-B2AE-788A-3386D87A00FC}"/>
          </ac:spMkLst>
        </pc:spChg>
        <pc:grpChg chg="add mod">
          <ac:chgData name="ZHANG Xiangyu" userId="0af619d5-14b7-43d3-95bc-94ad39c803d6" providerId="ADAL" clId="{0190945F-89A7-4B46-967C-3ACE53AB7830}" dt="2024-01-02T12:07:07.235" v="301" actId="164"/>
          <ac:grpSpMkLst>
            <pc:docMk/>
            <pc:sldMk cId="3376447091" sldId="258"/>
            <ac:grpSpMk id="14" creationId="{C782A61A-070F-7915-5677-E8B7205D17CE}"/>
          </ac:grpSpMkLst>
        </pc:grpChg>
        <pc:grpChg chg="add mod">
          <ac:chgData name="ZHANG Xiangyu" userId="0af619d5-14b7-43d3-95bc-94ad39c803d6" providerId="ADAL" clId="{0190945F-89A7-4B46-967C-3ACE53AB7830}" dt="2024-01-05T02:25:41.749" v="526" actId="1076"/>
          <ac:grpSpMkLst>
            <pc:docMk/>
            <pc:sldMk cId="3376447091" sldId="258"/>
            <ac:grpSpMk id="15" creationId="{5283558D-41E1-CF12-F650-80573F419935}"/>
          </ac:grpSpMkLst>
        </pc:grpChg>
        <pc:graphicFrameChg chg="add del mod">
          <ac:chgData name="ZHANG Xiangyu" userId="0af619d5-14b7-43d3-95bc-94ad39c803d6" providerId="ADAL" clId="{0190945F-89A7-4B46-967C-3ACE53AB7830}" dt="2024-01-02T11:53:17.561" v="180"/>
          <ac:graphicFrameMkLst>
            <pc:docMk/>
            <pc:sldMk cId="3376447091" sldId="258"/>
            <ac:graphicFrameMk id="4" creationId="{C1E6AD06-DB8C-9980-C234-DA7EC2C4FDA3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1:56:14.315" v="197"/>
          <ac:graphicFrameMkLst>
            <pc:docMk/>
            <pc:sldMk cId="3376447091" sldId="258"/>
            <ac:graphicFrameMk id="9" creationId="{D46EC842-0CCF-8D15-04AE-E23530F59437}"/>
          </ac:graphicFrameMkLst>
        </pc:graphicFrameChg>
        <pc:picChg chg="add mod">
          <ac:chgData name="ZHANG Xiangyu" userId="0af619d5-14b7-43d3-95bc-94ad39c803d6" providerId="ADAL" clId="{0190945F-89A7-4B46-967C-3ACE53AB7830}" dt="2024-01-02T12:07:07.235" v="301" actId="164"/>
          <ac:picMkLst>
            <pc:docMk/>
            <pc:sldMk cId="3376447091" sldId="258"/>
            <ac:picMk id="6" creationId="{111713F4-305F-0BBD-407D-CC6893B9F584}"/>
          </ac:picMkLst>
        </pc:picChg>
        <pc:picChg chg="add mod modCrop">
          <ac:chgData name="ZHANG Xiangyu" userId="0af619d5-14b7-43d3-95bc-94ad39c803d6" providerId="ADAL" clId="{0190945F-89A7-4B46-967C-3ACE53AB7830}" dt="2024-01-02T12:07:19.283" v="302" actId="164"/>
          <ac:picMkLst>
            <pc:docMk/>
            <pc:sldMk cId="3376447091" sldId="258"/>
            <ac:picMk id="11" creationId="{2C76A879-F945-0727-8312-E1D4C80BA4E7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2:04:24.369" v="684" actId="1076"/>
        <pc:sldMkLst>
          <pc:docMk/>
          <pc:sldMk cId="3249798467" sldId="259"/>
        </pc:sldMkLst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2" creationId="{F32B5F21-292F-FF04-B197-B48C6CA2A474}"/>
          </ac:spMkLst>
        </pc:spChg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3" creationId="{7B38ADBA-8E4D-0196-FCE6-CE6E571E8FF9}"/>
          </ac:spMkLst>
        </pc:spChg>
        <pc:spChg chg="add del mod topLvl">
          <ac:chgData name="ZHANG Xiangyu" userId="0af619d5-14b7-43d3-95bc-94ad39c803d6" providerId="ADAL" clId="{0190945F-89A7-4B46-967C-3ACE53AB7830}" dt="2024-01-02T13:21:53.985" v="397" actId="478"/>
          <ac:spMkLst>
            <pc:docMk/>
            <pc:sldMk cId="3249798467" sldId="259"/>
            <ac:spMk id="8" creationId="{792F573E-AAD0-A184-0122-C46EA659C578}"/>
          </ac:spMkLst>
        </pc:spChg>
        <pc:grpChg chg="add del mod">
          <ac:chgData name="ZHANG Xiangyu" userId="0af619d5-14b7-43d3-95bc-94ad39c803d6" providerId="ADAL" clId="{0190945F-89A7-4B46-967C-3ACE53AB7830}" dt="2024-01-02T13:19:47.208" v="361" actId="478"/>
          <ac:grpSpMkLst>
            <pc:docMk/>
            <pc:sldMk cId="3249798467" sldId="259"/>
            <ac:grpSpMk id="9" creationId="{41FE5E43-4B36-1627-4E4D-CDA6E45CF736}"/>
          </ac:grpSpMkLst>
        </pc:grpChg>
        <pc:graphicFrameChg chg="add del mod">
          <ac:chgData name="ZHANG Xiangyu" userId="0af619d5-14b7-43d3-95bc-94ad39c803d6" providerId="ADAL" clId="{0190945F-89A7-4B46-967C-3ACE53AB7830}" dt="2024-01-02T13:10:43.903" v="328"/>
          <ac:graphicFrameMkLst>
            <pc:docMk/>
            <pc:sldMk cId="3249798467" sldId="259"/>
            <ac:graphicFrameMk id="4" creationId="{D2C26497-D3B9-5EAE-A982-D727A303526B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19:50.602" v="364"/>
          <ac:graphicFrameMkLst>
            <pc:docMk/>
            <pc:sldMk cId="3249798467" sldId="259"/>
            <ac:graphicFrameMk id="10" creationId="{7AAD8032-9E87-24E8-C12B-F3B1C59D4AC2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31:26.078" v="400"/>
          <ac:graphicFrameMkLst>
            <pc:docMk/>
            <pc:sldMk cId="3249798467" sldId="259"/>
            <ac:graphicFrameMk id="13" creationId="{D807CC50-4E39-0C82-146E-C646287ABFDF}"/>
          </ac:graphicFrameMkLst>
        </pc:graphicFrameChg>
        <pc:picChg chg="add del mod topLvl">
          <ac:chgData name="ZHANG Xiangyu" userId="0af619d5-14b7-43d3-95bc-94ad39c803d6" providerId="ADAL" clId="{0190945F-89A7-4B46-967C-3ACE53AB7830}" dt="2024-01-02T13:19:47.208" v="361" actId="478"/>
          <ac:picMkLst>
            <pc:docMk/>
            <pc:sldMk cId="3249798467" sldId="259"/>
            <ac:picMk id="6" creationId="{251802F0-1A61-937F-0E02-23F0AFA1C27A}"/>
          </ac:picMkLst>
        </pc:picChg>
        <pc:picChg chg="add del mod ord modCrop">
          <ac:chgData name="ZHANG Xiangyu" userId="0af619d5-14b7-43d3-95bc-94ad39c803d6" providerId="ADAL" clId="{0190945F-89A7-4B46-967C-3ACE53AB7830}" dt="2024-01-03T06:17:53.315" v="410" actId="478"/>
          <ac:picMkLst>
            <pc:docMk/>
            <pc:sldMk cId="3249798467" sldId="259"/>
            <ac:picMk id="12" creationId="{E49065C2-B49C-55B0-D758-605DC024E729}"/>
          </ac:picMkLst>
        </pc:picChg>
        <pc:picChg chg="add mod">
          <ac:chgData name="ZHANG Xiangyu" userId="0af619d5-14b7-43d3-95bc-94ad39c803d6" providerId="ADAL" clId="{0190945F-89A7-4B46-967C-3ACE53AB7830}" dt="2024-01-08T02:04:24.369" v="684" actId="1076"/>
          <ac:picMkLst>
            <pc:docMk/>
            <pc:sldMk cId="3249798467" sldId="259"/>
            <ac:picMk id="15" creationId="{34A6F26E-61F7-BDFB-EAA5-98226E1290C6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2:04:21.011" v="683" actId="478"/>
        <pc:sldMkLst>
          <pc:docMk/>
          <pc:sldMk cId="1279138180" sldId="260"/>
        </pc:sldMkLst>
        <pc:spChg chg="del">
          <ac:chgData name="ZHANG Xiangyu" userId="0af619d5-14b7-43d3-95bc-94ad39c803d6" providerId="ADAL" clId="{0190945F-89A7-4B46-967C-3ACE53AB7830}" dt="2024-01-03T06:18:00.881" v="413" actId="478"/>
          <ac:spMkLst>
            <pc:docMk/>
            <pc:sldMk cId="1279138180" sldId="260"/>
            <ac:spMk id="2" creationId="{A3C4F14C-382D-B724-3265-64C6E0F17654}"/>
          </ac:spMkLst>
        </pc:spChg>
        <pc:spChg chg="del">
          <ac:chgData name="ZHANG Xiangyu" userId="0af619d5-14b7-43d3-95bc-94ad39c803d6" providerId="ADAL" clId="{0190945F-89A7-4B46-967C-3ACE53AB7830}" dt="2024-01-03T06:18:00.881" v="413" actId="478"/>
          <ac:spMkLst>
            <pc:docMk/>
            <pc:sldMk cId="1279138180" sldId="260"/>
            <ac:spMk id="3" creationId="{DD53DBB0-7AAB-76FD-58B2-34698C691A09}"/>
          </ac:spMkLst>
        </pc:spChg>
        <pc:spChg chg="add mod">
          <ac:chgData name="ZHANG Xiangyu" userId="0af619d5-14b7-43d3-95bc-94ad39c803d6" providerId="ADAL" clId="{0190945F-89A7-4B46-967C-3ACE53AB7830}" dt="2024-01-03T06:30:46.690" v="474" actId="1076"/>
          <ac:spMkLst>
            <pc:docMk/>
            <pc:sldMk cId="1279138180" sldId="260"/>
            <ac:spMk id="8" creationId="{EC54EA04-B81C-9230-9CA0-8FFB2142BCD5}"/>
          </ac:spMkLst>
        </pc:spChg>
        <pc:spChg chg="add mod">
          <ac:chgData name="ZHANG Xiangyu" userId="0af619d5-14b7-43d3-95bc-94ad39c803d6" providerId="ADAL" clId="{0190945F-89A7-4B46-967C-3ACE53AB7830}" dt="2024-01-03T06:59:48.762" v="518" actId="207"/>
          <ac:spMkLst>
            <pc:docMk/>
            <pc:sldMk cId="1279138180" sldId="260"/>
            <ac:spMk id="10" creationId="{C13D0B15-10E8-E7A7-D1A9-B74628D675CB}"/>
          </ac:spMkLst>
        </pc:spChg>
        <pc:grpChg chg="add mod">
          <ac:chgData name="ZHANG Xiangyu" userId="0af619d5-14b7-43d3-95bc-94ad39c803d6" providerId="ADAL" clId="{0190945F-89A7-4B46-967C-3ACE53AB7830}" dt="2024-01-03T06:34:54.394" v="512" actId="14100"/>
          <ac:grpSpMkLst>
            <pc:docMk/>
            <pc:sldMk cId="1279138180" sldId="260"/>
            <ac:grpSpMk id="11" creationId="{AE74565F-723F-DB7C-BDA0-65C5FE52E407}"/>
          </ac:grpSpMkLst>
        </pc:grpChg>
        <pc:graphicFrameChg chg="add del mod">
          <ac:chgData name="ZHANG Xiangyu" userId="0af619d5-14b7-43d3-95bc-94ad39c803d6" providerId="ADAL" clId="{0190945F-89A7-4B46-967C-3ACE53AB7830}" dt="2024-01-03T06:18:20.643" v="416"/>
          <ac:graphicFrameMkLst>
            <pc:docMk/>
            <pc:sldMk cId="1279138180" sldId="260"/>
            <ac:graphicFrameMk id="4" creationId="{9F81224E-967A-3BBF-6890-87BA14910CD3}"/>
          </ac:graphicFrameMkLst>
        </pc:graphicFrameChg>
        <pc:picChg chg="add mod">
          <ac:chgData name="ZHANG Xiangyu" userId="0af619d5-14b7-43d3-95bc-94ad39c803d6" providerId="ADAL" clId="{0190945F-89A7-4B46-967C-3ACE53AB7830}" dt="2024-01-03T06:30:18.765" v="471" actId="1076"/>
          <ac:picMkLst>
            <pc:docMk/>
            <pc:sldMk cId="1279138180" sldId="260"/>
            <ac:picMk id="6" creationId="{2085F9E3-E7DE-5D79-BB8F-544F8107703E}"/>
          </ac:picMkLst>
        </pc:picChg>
        <pc:picChg chg="add del mod">
          <ac:chgData name="ZHANG Xiangyu" userId="0af619d5-14b7-43d3-95bc-94ad39c803d6" providerId="ADAL" clId="{0190945F-89A7-4B46-967C-3ACE53AB7830}" dt="2024-01-03T06:35:07.927" v="515" actId="478"/>
          <ac:picMkLst>
            <pc:docMk/>
            <pc:sldMk cId="1279138180" sldId="260"/>
            <ac:picMk id="12" creationId="{8BC3BDB6-E74C-6CCD-BC03-C3DC4A879D29}"/>
          </ac:picMkLst>
        </pc:picChg>
        <pc:picChg chg="add del mod">
          <ac:chgData name="ZHANG Xiangyu" userId="0af619d5-14b7-43d3-95bc-94ad39c803d6" providerId="ADAL" clId="{0190945F-89A7-4B46-967C-3ACE53AB7830}" dt="2024-01-08T02:04:21.011" v="683" actId="478"/>
          <ac:picMkLst>
            <pc:docMk/>
            <pc:sldMk cId="1279138180" sldId="260"/>
            <ac:picMk id="13" creationId="{C0FF0EB6-BA0A-F413-21E7-399F6B56F11C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4:29:05.288" v="715" actId="1076"/>
        <pc:sldMkLst>
          <pc:docMk/>
          <pc:sldMk cId="401007361" sldId="261"/>
        </pc:sldMkLst>
        <pc:spChg chg="del mod">
          <ac:chgData name="ZHANG Xiangyu" userId="0af619d5-14b7-43d3-95bc-94ad39c803d6" providerId="ADAL" clId="{0190945F-89A7-4B46-967C-3ACE53AB7830}" dt="2024-01-08T02:04:33.034" v="686" actId="478"/>
          <ac:spMkLst>
            <pc:docMk/>
            <pc:sldMk cId="401007361" sldId="261"/>
            <ac:spMk id="2" creationId="{6DC1A0D8-6C2C-4E5C-4D91-A5CB3F2DF905}"/>
          </ac:spMkLst>
        </pc:spChg>
        <pc:spChg chg="del">
          <ac:chgData name="ZHANG Xiangyu" userId="0af619d5-14b7-43d3-95bc-94ad39c803d6" providerId="ADAL" clId="{0190945F-89A7-4B46-967C-3ACE53AB7830}" dt="2024-01-06T11:06:25.879" v="668" actId="478"/>
          <ac:spMkLst>
            <pc:docMk/>
            <pc:sldMk cId="401007361" sldId="261"/>
            <ac:spMk id="3" creationId="{660B629D-E44F-E5D1-B269-4150A88A4335}"/>
          </ac:spMkLst>
        </pc:spChg>
        <pc:spChg chg="add del mod">
          <ac:chgData name="ZHANG Xiangyu" userId="0af619d5-14b7-43d3-95bc-94ad39c803d6" providerId="ADAL" clId="{0190945F-89A7-4B46-967C-3ACE53AB7830}" dt="2024-01-08T02:04:34.417" v="687" actId="478"/>
          <ac:spMkLst>
            <pc:docMk/>
            <pc:sldMk cId="401007361" sldId="261"/>
            <ac:spMk id="5" creationId="{751899B1-B4B6-479B-E358-8B45FFE22212}"/>
          </ac:spMkLst>
        </pc:spChg>
        <pc:picChg chg="add mod">
          <ac:chgData name="ZHANG Xiangyu" userId="0af619d5-14b7-43d3-95bc-94ad39c803d6" providerId="ADAL" clId="{0190945F-89A7-4B46-967C-3ACE53AB7830}" dt="2024-01-08T04:27:20.743" v="709" actId="1076"/>
          <ac:picMkLst>
            <pc:docMk/>
            <pc:sldMk cId="401007361" sldId="261"/>
            <ac:picMk id="2" creationId="{60E8CE4D-12D5-11A8-9416-B34A1F19D02E}"/>
          </ac:picMkLst>
        </pc:picChg>
        <pc:picChg chg="add mod">
          <ac:chgData name="ZHANG Xiangyu" userId="0af619d5-14b7-43d3-95bc-94ad39c803d6" providerId="ADAL" clId="{0190945F-89A7-4B46-967C-3ACE53AB7830}" dt="2024-01-08T04:29:05.288" v="715" actId="1076"/>
          <ac:picMkLst>
            <pc:docMk/>
            <pc:sldMk cId="401007361" sldId="261"/>
            <ac:picMk id="3" creationId="{BCA397E5-0A88-E36C-86DF-1E6DC1AB58B6}"/>
          </ac:picMkLst>
        </pc:picChg>
        <pc:picChg chg="add mod">
          <ac:chgData name="ZHANG Xiangyu" userId="0af619d5-14b7-43d3-95bc-94ad39c803d6" providerId="ADAL" clId="{0190945F-89A7-4B46-967C-3ACE53AB7830}" dt="2024-01-08T04:29:03.871" v="714" actId="1076"/>
          <ac:picMkLst>
            <pc:docMk/>
            <pc:sldMk cId="401007361" sldId="261"/>
            <ac:picMk id="4" creationId="{65F5B701-0927-EDBD-84D0-5990F8B8759E}"/>
          </ac:picMkLst>
        </pc:picChg>
        <pc:picChg chg="add del mod">
          <ac:chgData name="ZHANG Xiangyu" userId="0af619d5-14b7-43d3-95bc-94ad39c803d6" providerId="ADAL" clId="{0190945F-89A7-4B46-967C-3ACE53AB7830}" dt="2024-01-08T02:04:31.202" v="685" actId="478"/>
          <ac:picMkLst>
            <pc:docMk/>
            <pc:sldMk cId="401007361" sldId="261"/>
            <ac:picMk id="4" creationId="{B1532C56-1391-5D4D-D6A7-883D09389B03}"/>
          </ac:picMkLst>
        </pc:picChg>
        <pc:picChg chg="add del mod">
          <ac:chgData name="ZHANG Xiangyu" userId="0af619d5-14b7-43d3-95bc-94ad39c803d6" providerId="ADAL" clId="{0190945F-89A7-4B46-967C-3ACE53AB7830}" dt="2024-01-08T02:04:31.202" v="685" actId="478"/>
          <ac:picMkLst>
            <pc:docMk/>
            <pc:sldMk cId="401007361" sldId="261"/>
            <ac:picMk id="6" creationId="{6C39D1F3-649E-8A41-7B43-1F097C21D97D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4:56:47.206" v="773" actId="1076"/>
        <pc:sldMkLst>
          <pc:docMk/>
          <pc:sldMk cId="2809007463" sldId="262"/>
        </pc:sldMkLst>
        <pc:spChg chg="del">
          <ac:chgData name="ZHANG Xiangyu" userId="0af619d5-14b7-43d3-95bc-94ad39c803d6" providerId="ADAL" clId="{0190945F-89A7-4B46-967C-3ACE53AB7830}" dt="2024-01-08T04:54:47.568" v="743" actId="478"/>
          <ac:spMkLst>
            <pc:docMk/>
            <pc:sldMk cId="2809007463" sldId="262"/>
            <ac:spMk id="2" creationId="{F3CE67B7-E649-0387-208C-8981780503E0}"/>
          </ac:spMkLst>
        </pc:spChg>
        <pc:spChg chg="del">
          <ac:chgData name="ZHANG Xiangyu" userId="0af619d5-14b7-43d3-95bc-94ad39c803d6" providerId="ADAL" clId="{0190945F-89A7-4B46-967C-3ACE53AB7830}" dt="2024-01-08T04:54:47.568" v="743" actId="478"/>
          <ac:spMkLst>
            <pc:docMk/>
            <pc:sldMk cId="2809007463" sldId="262"/>
            <ac:spMk id="3" creationId="{BD95337D-8A56-B408-59C9-FAD870AB43A6}"/>
          </ac:spMkLst>
        </pc:spChg>
        <pc:picChg chg="add mod">
          <ac:chgData name="ZHANG Xiangyu" userId="0af619d5-14b7-43d3-95bc-94ad39c803d6" providerId="ADAL" clId="{0190945F-89A7-4B46-967C-3ACE53AB7830}" dt="2024-01-08T04:54:52.934" v="746" actId="14100"/>
          <ac:picMkLst>
            <pc:docMk/>
            <pc:sldMk cId="2809007463" sldId="262"/>
            <ac:picMk id="4" creationId="{8133EE48-992C-039F-D61A-CFC680595CE0}"/>
          </ac:picMkLst>
        </pc:picChg>
        <pc:picChg chg="add del mod">
          <ac:chgData name="ZHANG Xiangyu" userId="0af619d5-14b7-43d3-95bc-94ad39c803d6" providerId="ADAL" clId="{0190945F-89A7-4B46-967C-3ACE53AB7830}" dt="2024-01-08T04:56:18.185" v="765" actId="478"/>
          <ac:picMkLst>
            <pc:docMk/>
            <pc:sldMk cId="2809007463" sldId="262"/>
            <ac:picMk id="5" creationId="{4C262172-30BE-AEF4-F0CE-B6D7862CD6CB}"/>
          </ac:picMkLst>
        </pc:picChg>
        <pc:picChg chg="add del mod modCrop">
          <ac:chgData name="ZHANG Xiangyu" userId="0af619d5-14b7-43d3-95bc-94ad39c803d6" providerId="ADAL" clId="{0190945F-89A7-4B46-967C-3ACE53AB7830}" dt="2024-01-08T04:56:19.529" v="767" actId="478"/>
          <ac:picMkLst>
            <pc:docMk/>
            <pc:sldMk cId="2809007463" sldId="262"/>
            <ac:picMk id="6" creationId="{A3CBCD2E-80E4-BDD1-399E-794D68456B72}"/>
          </ac:picMkLst>
        </pc:picChg>
        <pc:picChg chg="add del mod">
          <ac:chgData name="ZHANG Xiangyu" userId="0af619d5-14b7-43d3-95bc-94ad39c803d6" providerId="ADAL" clId="{0190945F-89A7-4B46-967C-3ACE53AB7830}" dt="2024-01-08T04:55:34.379" v="755" actId="478"/>
          <ac:picMkLst>
            <pc:docMk/>
            <pc:sldMk cId="2809007463" sldId="262"/>
            <ac:picMk id="7" creationId="{A01AB087-8A0A-4031-F14A-7BE8F37A72EF}"/>
          </ac:picMkLst>
        </pc:picChg>
        <pc:picChg chg="add mod modCrop">
          <ac:chgData name="ZHANG Xiangyu" userId="0af619d5-14b7-43d3-95bc-94ad39c803d6" providerId="ADAL" clId="{0190945F-89A7-4B46-967C-3ACE53AB7830}" dt="2024-01-08T04:55:46.711" v="758" actId="732"/>
          <ac:picMkLst>
            <pc:docMk/>
            <pc:sldMk cId="2809007463" sldId="262"/>
            <ac:picMk id="8" creationId="{70DCC77C-F325-7BF6-1C32-DC36C2BDF99F}"/>
          </ac:picMkLst>
        </pc:picChg>
        <pc:picChg chg="add mod modCrop">
          <ac:chgData name="ZHANG Xiangyu" userId="0af619d5-14b7-43d3-95bc-94ad39c803d6" providerId="ADAL" clId="{0190945F-89A7-4B46-967C-3ACE53AB7830}" dt="2024-01-08T04:56:00.819" v="761" actId="1076"/>
          <ac:picMkLst>
            <pc:docMk/>
            <pc:sldMk cId="2809007463" sldId="262"/>
            <ac:picMk id="9" creationId="{4401A8DA-BF9D-FAD6-C188-B67F6C3E8CE4}"/>
          </ac:picMkLst>
        </pc:picChg>
        <pc:picChg chg="add del mod">
          <ac:chgData name="ZHANG Xiangyu" userId="0af619d5-14b7-43d3-95bc-94ad39c803d6" providerId="ADAL" clId="{0190945F-89A7-4B46-967C-3ACE53AB7830}" dt="2024-01-08T04:56:18.930" v="766" actId="478"/>
          <ac:picMkLst>
            <pc:docMk/>
            <pc:sldMk cId="2809007463" sldId="262"/>
            <ac:picMk id="10" creationId="{AF2CD012-3488-DC04-6A6A-64C34017898B}"/>
          </ac:picMkLst>
        </pc:picChg>
        <pc:picChg chg="add mod">
          <ac:chgData name="ZHANG Xiangyu" userId="0af619d5-14b7-43d3-95bc-94ad39c803d6" providerId="ADAL" clId="{0190945F-89A7-4B46-967C-3ACE53AB7830}" dt="2024-01-08T04:56:14.398" v="763" actId="571"/>
          <ac:picMkLst>
            <pc:docMk/>
            <pc:sldMk cId="2809007463" sldId="262"/>
            <ac:picMk id="11" creationId="{6084358B-3761-0863-BE17-3FD34FFE3B0F}"/>
          </ac:picMkLst>
        </pc:picChg>
        <pc:picChg chg="add mod">
          <ac:chgData name="ZHANG Xiangyu" userId="0af619d5-14b7-43d3-95bc-94ad39c803d6" providerId="ADAL" clId="{0190945F-89A7-4B46-967C-3ACE53AB7830}" dt="2024-01-08T04:56:24.924" v="769" actId="1076"/>
          <ac:picMkLst>
            <pc:docMk/>
            <pc:sldMk cId="2809007463" sldId="262"/>
            <ac:picMk id="12" creationId="{C4995BEC-1688-1030-E9FC-22B364D5BF12}"/>
          </ac:picMkLst>
        </pc:picChg>
        <pc:picChg chg="add mod">
          <ac:chgData name="ZHANG Xiangyu" userId="0af619d5-14b7-43d3-95bc-94ad39c803d6" providerId="ADAL" clId="{0190945F-89A7-4B46-967C-3ACE53AB7830}" dt="2024-01-08T04:56:24.924" v="769" actId="1076"/>
          <ac:picMkLst>
            <pc:docMk/>
            <pc:sldMk cId="2809007463" sldId="262"/>
            <ac:picMk id="13" creationId="{DF6B4E85-0750-8A58-1A5D-BF54EE0DC555}"/>
          </ac:picMkLst>
        </pc:picChg>
        <pc:picChg chg="add mod">
          <ac:chgData name="ZHANG Xiangyu" userId="0af619d5-14b7-43d3-95bc-94ad39c803d6" providerId="ADAL" clId="{0190945F-89A7-4B46-967C-3ACE53AB7830}" dt="2024-01-08T04:56:30.269" v="770" actId="1076"/>
          <ac:picMkLst>
            <pc:docMk/>
            <pc:sldMk cId="2809007463" sldId="262"/>
            <ac:picMk id="14" creationId="{B0DAE54E-96FB-4936-E408-C8DE17DCEA5A}"/>
          </ac:picMkLst>
        </pc:picChg>
        <pc:picChg chg="add mod">
          <ac:chgData name="ZHANG Xiangyu" userId="0af619d5-14b7-43d3-95bc-94ad39c803d6" providerId="ADAL" clId="{0190945F-89A7-4B46-967C-3ACE53AB7830}" dt="2024-01-08T04:56:38.856" v="771" actId="571"/>
          <ac:picMkLst>
            <pc:docMk/>
            <pc:sldMk cId="2809007463" sldId="262"/>
            <ac:picMk id="15" creationId="{1AD3EF3C-2FDE-77B1-77A5-2D1F39AEA2B6}"/>
          </ac:picMkLst>
        </pc:picChg>
        <pc:picChg chg="add mod">
          <ac:chgData name="ZHANG Xiangyu" userId="0af619d5-14b7-43d3-95bc-94ad39c803d6" providerId="ADAL" clId="{0190945F-89A7-4B46-967C-3ACE53AB7830}" dt="2024-01-08T04:56:44.805" v="772" actId="1076"/>
          <ac:picMkLst>
            <pc:docMk/>
            <pc:sldMk cId="2809007463" sldId="262"/>
            <ac:picMk id="16" creationId="{5E4AA7D8-80BA-333C-F90F-D73E6FBCB985}"/>
          </ac:picMkLst>
        </pc:picChg>
        <pc:picChg chg="add mod">
          <ac:chgData name="ZHANG Xiangyu" userId="0af619d5-14b7-43d3-95bc-94ad39c803d6" providerId="ADAL" clId="{0190945F-89A7-4B46-967C-3ACE53AB7830}" dt="2024-01-08T04:56:47.206" v="773" actId="1076"/>
          <ac:picMkLst>
            <pc:docMk/>
            <pc:sldMk cId="2809007463" sldId="262"/>
            <ac:picMk id="17" creationId="{F951C286-6BB5-5302-7B6D-4E7685403C2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A0FF1A-FA3A-44F4-8102-A8B090DA15CE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200CC-652F-45D7-9D9C-40A56CAF4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575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200CC-652F-45D7-9D9C-40A56CAF48B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014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38F97-DB2B-E855-6AE9-7A05D91D9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57F1D4-125E-93B0-A00E-7E4C5B01B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93CADC-E717-7FFD-6BBB-4788EB92D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781BA0-EB8E-A80A-E9B5-375D0E165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50854B-8555-A034-553B-B67C4C68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1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6BB0A-4458-FE85-BCD1-33BD12ECC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0A70B6-2A95-D9EF-2B88-B763A5397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D8BDD2-FF5B-73BB-18A6-007847ED6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69E2AA-114B-110F-4818-16BBBBDAD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1A413D-2B2B-55F3-A2DE-7083478D5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57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342198-A2F0-263E-A295-C7C758C58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883A38-054A-7A0E-A498-F82457914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B7DAD2-33E2-5CEA-2838-AF41EEA19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87A015-00EF-701C-01A9-24BC297D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3F5F94-483C-B59B-9F7E-29F296ECD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10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B227D-09BA-4F3C-1A30-1121CC51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C96C7C-EBA7-2C3E-4A85-049951580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6E8D13-3318-0748-A6BA-F2D96EC12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327AD2-5405-8862-DEF5-E5B4CE6A9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4BF5B0-0341-25D9-9172-B0F0A17F3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99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14AA8-AD9D-CA0F-F498-29E3C8DE2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4C8DA3-7260-A77E-635B-53AAFA675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063167-055F-B956-03E1-D34A57AFA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026CD0-BB2A-CCFA-159D-62135B85A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7AD256-D624-F5AA-287D-74B80DFEB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7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3B591-EB84-FE67-2380-1D47B81A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12DE1D-4AD0-BDA5-D1B4-4D4C4DFE0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7F0810-18C9-ADB5-051B-DA106F10D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CD74A3-78D8-F378-1F0F-18002DA0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75BEEC-FC00-3C3F-A100-A8FE6064D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587D39-6BB7-BCD2-2F05-1527C31B5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26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54B2B-F49C-82B7-6547-B48D6ACE2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F7D218-8E78-93B2-CAA6-7FAA07C3F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6857DC-3E0C-5084-CC25-79E97816A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1A6D7A-7BA4-D894-6B81-DC67D5F92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518DB6-D3EB-22D7-0FC7-54CC7E2EA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A6818E-D7A8-510E-F8A8-64F2169FD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2BC434-80D5-5BDA-9150-25824F9B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650E8B-F699-DC00-47BA-F4B97637C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8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8D9B45-63CD-3646-055B-B7F59521D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B6773D-3822-B38E-C5B8-78C65BE8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5C27A1-92FE-DD60-B157-7E93E420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452D96-8C37-3633-7FB5-06F0A75E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36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7E7165-5F88-685C-E7CF-A3025494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BD2844-F9F9-F089-CFAF-1EE6E6B1B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CAD295-6156-5B01-84D6-40CBFE8F7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43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644DD-D040-D6A6-4297-8AB47E51B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E21754-082A-85AF-E5DC-0915FC9CB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FA048B-47DA-9106-E830-46D8DDC0F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84F073-2860-0A09-48DD-9CF43DA0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5CE9C9-4D1C-270A-D77E-10C54B299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DBFC2B-D4A9-74BF-5897-9FFC03ABF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497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76F2C-6324-7255-5635-B4A590B90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AC9C6F-1CB7-65B7-2344-4D4139079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07D0B3-6ED9-B219-7269-D0F3E6215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0DE52A-4E2F-2CF8-C247-19CDA1EEE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A6607D-A78B-2E78-78D4-F44C80123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ABA665-7285-F4E4-F696-CD89DD6B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254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5D0B7E-0D03-3DD5-9A93-74E78C5C3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7DA505-1CC2-1E1A-FF43-47D572BFE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9FAF33-94BE-826A-349B-6CBB054CF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201C6-C6B2-4F96-9DF6-297028943761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16A96E-B326-C568-DCE9-E33B74FCB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6F7C3F-095F-67AA-ECE6-322D48697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338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AE74565F-723F-DB7C-BDA0-65C5FE52E407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304800"/>
            <a:ext cx="12168000" cy="4876800"/>
            <a:chOff x="0" y="990600"/>
            <a:chExt cx="12192000" cy="4876800"/>
          </a:xfrm>
        </p:grpSpPr>
        <p:pic>
          <p:nvPicPr>
            <p:cNvPr id="6" name="图片 5" descr="夜晚的城市建筑&#10;&#10;描述已自动生成">
              <a:extLst>
                <a:ext uri="{FF2B5EF4-FFF2-40B4-BE49-F238E27FC236}">
                  <a16:creationId xmlns:a16="http://schemas.microsoft.com/office/drawing/2014/main" id="{2085F9E3-E7DE-5D79-BB8F-544F81077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90600"/>
              <a:ext cx="12192000" cy="4876800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C54EA04-B81C-9230-9CA0-8FFB2142BCD5}"/>
                </a:ext>
              </a:extLst>
            </p:cNvPr>
            <p:cNvSpPr txBox="1"/>
            <p:nvPr/>
          </p:nvSpPr>
          <p:spPr>
            <a:xfrm>
              <a:off x="527783" y="1240305"/>
              <a:ext cx="11136430" cy="22317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The 6th International Conference on Modeling in</a:t>
              </a:r>
              <a:br>
                <a:rPr lang="en-US" altLang="zh-CN" sz="3200" dirty="0">
                  <a:latin typeface="Arial Black" panose="020B0A04020102020204" pitchFamily="34" charset="0"/>
                </a:rPr>
              </a:br>
              <a:r>
                <a:rPr lang="en-US" altLang="zh-CN" sz="32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Mechanics and Materials</a:t>
              </a:r>
              <a:br>
                <a:rPr lang="en-US" altLang="zh-CN" sz="3200" dirty="0">
                  <a:latin typeface="Arial Black" panose="020B0A04020102020204" pitchFamily="34" charset="0"/>
                </a:rPr>
              </a:br>
              <a:r>
                <a:rPr lang="en-US" altLang="zh-CN" sz="32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(CMMM2024)</a:t>
              </a:r>
              <a:endParaRPr lang="zh-CN" altLang="en-US" sz="3200" dirty="0">
                <a:latin typeface="Arial Black" panose="020B0A0402010202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13D0B15-10E8-E7A7-D1A9-B74628D675CB}"/>
                </a:ext>
              </a:extLst>
            </p:cNvPr>
            <p:cNvSpPr txBox="1"/>
            <p:nvPr/>
          </p:nvSpPr>
          <p:spPr>
            <a:xfrm>
              <a:off x="1487003" y="4298616"/>
              <a:ext cx="9217989" cy="1319079"/>
            </a:xfrm>
            <a:prstGeom prst="rect">
              <a:avLst/>
            </a:prstGeom>
            <a:noFill/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7-13 </a:t>
              </a: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A9C3E"/>
                  </a:solidFill>
                  <a:latin typeface="Arial Black" panose="020B0A04020102020204" pitchFamily="34" charset="0"/>
                </a:rPr>
                <a:t>July, 2024</a:t>
              </a:r>
              <a:br>
                <a:rPr lang="en-US" altLang="zh-CN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</a:rPr>
              </a:b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Kuala Lumpur, Malaysia</a:t>
              </a:r>
              <a:endParaRPr lang="zh-CN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9138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QR 代码&#10;&#10;描述已自动生成">
            <a:extLst>
              <a:ext uri="{FF2B5EF4-FFF2-40B4-BE49-F238E27FC236}">
                <a16:creationId xmlns:a16="http://schemas.microsoft.com/office/drawing/2014/main" id="{34A6F26E-61F7-BDFB-EAA5-98226E1290C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978" y="0"/>
            <a:ext cx="82600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98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CE44F6A1-F581-1A0B-D982-BCFC538674C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2" y="740815"/>
            <a:ext cx="11084400" cy="2710800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6594B61-899E-8A5D-3F30-E5ECAA00A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877102"/>
              </p:ext>
            </p:extLst>
          </p:nvPr>
        </p:nvGraphicFramePr>
        <p:xfrm>
          <a:off x="695739" y="742435"/>
          <a:ext cx="11084063" cy="2709180"/>
        </p:xfrm>
        <a:graphic>
          <a:graphicData uri="http://schemas.openxmlformats.org/drawingml/2006/table">
            <a:tbl>
              <a:tblPr/>
              <a:tblGrid>
                <a:gridCol w="5539409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5544654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 850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 600</a:t>
                      </a:r>
                    </a:p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16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150 USD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</a:tbl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id="{7597878F-EE96-D09D-84D5-B0B7E6C703B5}"/>
              </a:ext>
            </a:extLst>
          </p:cNvPr>
          <p:cNvSpPr/>
          <p:nvPr/>
        </p:nvSpPr>
        <p:spPr>
          <a:xfrm>
            <a:off x="10686431" y="8800498"/>
            <a:ext cx="2038350" cy="914400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Registration</a:t>
            </a:r>
            <a:endParaRPr lang="zh-CN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218391C-31EC-DA92-D9F1-A0623DD25C8D}"/>
              </a:ext>
            </a:extLst>
          </p:cNvPr>
          <p:cNvSpPr/>
          <p:nvPr/>
        </p:nvSpPr>
        <p:spPr>
          <a:xfrm>
            <a:off x="14470130" y="9254867"/>
            <a:ext cx="2344637" cy="914400"/>
          </a:xfrm>
          <a:prstGeom prst="roundRect">
            <a:avLst/>
          </a:prstGeom>
          <a:solidFill>
            <a:srgbClr val="177BC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Data Collection</a:t>
            </a:r>
            <a:endParaRPr lang="zh-CN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01486CA-BA59-57CC-E758-409045605CE6}"/>
              </a:ext>
            </a:extLst>
          </p:cNvPr>
          <p:cNvSpPr txBox="1"/>
          <p:nvPr/>
        </p:nvSpPr>
        <p:spPr>
          <a:xfrm>
            <a:off x="9077844" y="1026048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i="0" kern="1200" dirty="0">
                <a:solidFill>
                  <a:srgbClr val="FA9C3E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Registration</a:t>
            </a:r>
            <a:r>
              <a:rPr lang="en-US" altLang="zh-CN" sz="1800" b="1" i="0" kern="1200" dirty="0">
                <a:solidFill>
                  <a:schemeClr val="bg1">
                    <a:lumMod val="85000"/>
                  </a:schemeClr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 Type</a:t>
            </a:r>
            <a:endParaRPr lang="en-US" altLang="zh-CN" dirty="0">
              <a:solidFill>
                <a:schemeClr val="bg1">
                  <a:lumMod val="85000"/>
                </a:schemeClr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DAB61B9-8CD3-90F3-ACC4-8DFEAB7FA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75405" y="10226061"/>
            <a:ext cx="1200212" cy="43817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64AA4B6-CAA9-FC08-A928-E4D4FC66DD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91581" y="9169987"/>
            <a:ext cx="2635385" cy="339107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A1F90E1-170A-BA94-FFE6-2FD9E20EFF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29955" y="9058713"/>
            <a:ext cx="977950" cy="69853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60C2AB1-B15E-C476-43B4-390BAE11570D}"/>
              </a:ext>
            </a:extLst>
          </p:cNvPr>
          <p:cNvSpPr txBox="1"/>
          <p:nvPr/>
        </p:nvSpPr>
        <p:spPr>
          <a:xfrm>
            <a:off x="14475617" y="8282222"/>
            <a:ext cx="1796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 for CMMM 20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482143C-36ED-BFAF-8970-71CF702E86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9889" y="144396"/>
            <a:ext cx="406421" cy="42547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71B1E0A-F915-F79A-7636-3AAD7E8EA84A}"/>
              </a:ext>
            </a:extLst>
          </p:cNvPr>
          <p:cNvSpPr txBox="1"/>
          <p:nvPr/>
        </p:nvSpPr>
        <p:spPr>
          <a:xfrm>
            <a:off x="7955746" y="8309470"/>
            <a:ext cx="3824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Mini-Symposia (To be </a:t>
            </a:r>
            <a:r>
              <a:rPr lang="en-US" altLang="zh-CN" b="1" i="0" dirty="0" err="1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comfimed</a:t>
            </a:r>
            <a:r>
              <a:rPr lang="en-US" altLang="zh-CN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7841F16-01C7-E779-309C-8D3CAE6756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29955" y="8708592"/>
            <a:ext cx="1841595" cy="38737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BBE5763-E66D-99EA-5BC4-BDA4EF3A2A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3510511" y="7236698"/>
            <a:ext cx="11101778" cy="272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935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F3BC876-6A0F-21C5-9F78-6D806A614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910870"/>
              </p:ext>
            </p:extLst>
          </p:nvPr>
        </p:nvGraphicFramePr>
        <p:xfrm>
          <a:off x="2254928" y="1301750"/>
          <a:ext cx="7231971" cy="2709180"/>
        </p:xfrm>
        <a:graphic>
          <a:graphicData uri="http://schemas.openxmlformats.org/drawingml/2006/table">
            <a:tbl>
              <a:tblPr firstRow="1"/>
              <a:tblGrid>
                <a:gridCol w="5424751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1807220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Conference Start Time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2024-07-13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Registration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2024-06-15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Abstract Submission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2024-05-30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866593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 Text Submission Deadline (optional)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2024-06-31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244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943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C782A61A-070F-7915-5677-E8B7205D17CE}"/>
              </a:ext>
            </a:extLst>
          </p:cNvPr>
          <p:cNvGrpSpPr/>
          <p:nvPr/>
        </p:nvGrpSpPr>
        <p:grpSpPr>
          <a:xfrm>
            <a:off x="1476375" y="1197887"/>
            <a:ext cx="8767762" cy="1411462"/>
            <a:chOff x="1476375" y="1197887"/>
            <a:chExt cx="8767762" cy="1411462"/>
          </a:xfrm>
        </p:grpSpPr>
        <p:pic>
          <p:nvPicPr>
            <p:cNvPr id="6" name="图片 5" descr="文本, 信件&#10;&#10;描述已自动生成">
              <a:extLst>
                <a:ext uri="{FF2B5EF4-FFF2-40B4-BE49-F238E27FC236}">
                  <a16:creationId xmlns:a16="http://schemas.microsoft.com/office/drawing/2014/main" id="{111713F4-305F-0BBD-407D-CC6893B9F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6375" y="1197887"/>
              <a:ext cx="2114550" cy="1411462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F82CA91-EC88-7B15-3748-C00073B9926F}"/>
                </a:ext>
              </a:extLst>
            </p:cNvPr>
            <p:cNvSpPr txBox="1"/>
            <p:nvPr/>
          </p:nvSpPr>
          <p:spPr>
            <a:xfrm>
              <a:off x="3905250" y="1197887"/>
              <a:ext cx="6338887" cy="12470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Chinese and Indian tourists will enjoy visa-free access to Malaysia for up to 30 days within one year from December 1, 2023.</a:t>
              </a:r>
            </a:p>
            <a:p>
              <a:pPr>
                <a:lnSpc>
                  <a:spcPct val="120000"/>
                </a:lnSpc>
              </a:pP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283558D-41E1-CF12-F650-80573F419935}"/>
              </a:ext>
            </a:extLst>
          </p:cNvPr>
          <p:cNvGrpSpPr/>
          <p:nvPr/>
        </p:nvGrpSpPr>
        <p:grpSpPr>
          <a:xfrm>
            <a:off x="1476375" y="3429000"/>
            <a:ext cx="8767761" cy="830997"/>
            <a:chOff x="1476375" y="3429000"/>
            <a:chExt cx="8767761" cy="830997"/>
          </a:xfrm>
        </p:grpSpPr>
        <p:pic>
          <p:nvPicPr>
            <p:cNvPr id="11" name="图片 10" descr="卡通画&#10;&#10;描述已自动生成">
              <a:extLst>
                <a:ext uri="{FF2B5EF4-FFF2-40B4-BE49-F238E27FC236}">
                  <a16:creationId xmlns:a16="http://schemas.microsoft.com/office/drawing/2014/main" id="{2C76A879-F945-0727-8312-E1D4C80BA4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60"/>
            <a:stretch/>
          </p:blipFill>
          <p:spPr>
            <a:xfrm>
              <a:off x="1476375" y="3429001"/>
              <a:ext cx="2114550" cy="728510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0E76A9B-1177-B2AE-788A-3386D87A00FC}"/>
                </a:ext>
              </a:extLst>
            </p:cNvPr>
            <p:cNvSpPr txBox="1"/>
            <p:nvPr/>
          </p:nvSpPr>
          <p:spPr>
            <a:xfrm>
              <a:off x="3905250" y="3429000"/>
              <a:ext cx="633888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Malaysia Electronic Visa Facilitation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&amp;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Services</a:t>
              </a: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6447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0E8CE4D-12D5-11A8-9416-B34A1F19D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081" y="517477"/>
            <a:ext cx="7537837" cy="186064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CA397E5-0A88-E36C-86DF-1E6DC1AB5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081" y="3108277"/>
            <a:ext cx="7537837" cy="186064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5F5B701-0927-EDBD-84D0-5990F8B87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468" y="3429000"/>
            <a:ext cx="1856285" cy="136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07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133EE48-992C-039F-D61A-CFC680595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5493026" cy="29055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0DCC77C-F325-7BF6-1C32-DC36C2BDF9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0" y="3231811"/>
            <a:ext cx="5493026" cy="17240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401A8DA-BF9D-FAD6-C188-B67F6C3E8C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0" y="4936747"/>
            <a:ext cx="1423951" cy="115221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084358B-3761-0863-BE17-3FD34FFE3B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4109551" y="4929959"/>
            <a:ext cx="1383475" cy="116578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4995BEC-1688-1030-E9FC-22B364D5BF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5929746" y="41587"/>
            <a:ext cx="5493026" cy="172409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F6B4E85-0750-8A58-1A5D-BF54EE0DC5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5929746" y="1746523"/>
            <a:ext cx="1423951" cy="115221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0DAE54E-96FB-4936-E408-C8DE17DCEA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8162995" y="1739735"/>
            <a:ext cx="1383475" cy="116578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AD3EF3C-2FDE-77B1-77A5-2D1F39AEA2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5929746" y="3257760"/>
            <a:ext cx="5493026" cy="172409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E4AA7D8-80BA-333C-F90F-D73E6FBCB9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7353697" y="4962696"/>
            <a:ext cx="1423951" cy="115221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951C286-6BB5-5302-7B6D-4E7685403C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8910839" y="4923172"/>
            <a:ext cx="1383475" cy="116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007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115</Words>
  <Application>Microsoft Office PowerPoint</Application>
  <PresentationFormat>宽屏</PresentationFormat>
  <Paragraphs>31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Arial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Xiangyu</dc:creator>
  <cp:lastModifiedBy>ZHANG Xiangyu</cp:lastModifiedBy>
  <cp:revision>1</cp:revision>
  <dcterms:created xsi:type="dcterms:W3CDTF">2023-12-31T06:16:14Z</dcterms:created>
  <dcterms:modified xsi:type="dcterms:W3CDTF">2024-01-08T08:32:23Z</dcterms:modified>
</cp:coreProperties>
</file>