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006CBE"/>
    <a:srgbClr val="0271C0"/>
    <a:srgbClr val="DEEBF7"/>
    <a:srgbClr val="177BC5"/>
    <a:srgbClr val="0070C0"/>
    <a:srgbClr val="FFFFFF"/>
    <a:srgbClr val="505050"/>
    <a:srgbClr val="FA9C3E"/>
    <a:srgbClr val="1E7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26" dt="2024-01-06T11:08:45.5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2:04:34.417" v="687" actId="478"/>
      <pc:docMkLst>
        <pc:docMk/>
      </pc:docMkLst>
      <pc:sldChg chg="addSp delSp modSp new mod">
        <pc:chgData name="ZHANG Xiangyu" userId="0af619d5-14b7-43d3-95bc-94ad39c803d6" providerId="ADAL" clId="{0190945F-89A7-4B46-967C-3ACE53AB7830}" dt="2024-01-06T11:08:45.564" v="682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6T11:00:49.200" v="654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6T11:08:45.564" v="682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6T10:54:03.938" v="645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34.417" v="687" actId="478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11174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i="0" kern="1200" dirty="0">
                        <a:solidFill>
                          <a:srgbClr val="006DBE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18949" y="4740619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774" y="4194344"/>
            <a:ext cx="184159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114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2024-01-08T02:04:41Z</dcterms:modified>
</cp:coreProperties>
</file>