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14" dt="2024-01-06T10:36:24.2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6T10:36:24.294" v="621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6T10:36:24.294" v="621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7:37:51.238" v="554" actId="207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5T08:25:04.194" v="568" actId="14100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5T08:24:17.677" v="566" actId="14100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6T10:36:24.294" v="621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6T10:34:50.636" v="61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99590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6424436" y="3767974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-95435" y="3795222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202" y="3235315"/>
            <a:ext cx="1841595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114</Words>
  <Application>Microsoft Office PowerPoint</Application>
  <PresentationFormat>宽屏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2024-01-06T10:36:34Z</dcterms:modified>
</cp:coreProperties>
</file>