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BC5"/>
    <a:srgbClr val="0070C0"/>
    <a:srgbClr val="FFFFFF"/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19" dt="2024-01-06T10:54:00.5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6T10:54:03.938" v="645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6T10:54:03.938" v="645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5T07:37:51.238" v="554" actId="207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5T08:25:04.194" v="568" actId="14100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5T08:24:17.677" v="566" actId="14100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6T10:54:00.526" v="644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6T10:54:03.938" v="645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08329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177BC5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0" dirty="0">
                        <a:solidFill>
                          <a:srgbClr val="177BC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rgbClr val="177BC5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24436" y="4286250"/>
            <a:ext cx="2344637" cy="9144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6424436" y="3767974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-95435" y="3795222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774" y="4194344"/>
            <a:ext cx="1841595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114</Words>
  <Application>Microsoft Office PowerPoint</Application>
  <PresentationFormat>宽屏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2024-01-06T10:54:11Z</dcterms:modified>
</cp:coreProperties>
</file>