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31" dt="2023-12-31T06:57:44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custSel addSld modSld">
      <pc:chgData name="ZHANG Xiangyu" userId="0af619d5-14b7-43d3-95bc-94ad39c803d6" providerId="ADAL" clId="{0190945F-89A7-4B46-967C-3ACE53AB7830}" dt="2023-12-31T06:57:44.150" v="88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3-12-31T06:29:10.574" v="34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3-12-31T06:28:54.687" v="28" actId="403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3-12-31T06:29:10.574" v="34" actId="1076"/>
          <ac:spMkLst>
            <pc:docMk/>
            <pc:sldMk cId="3049935216" sldId="256"/>
            <ac:spMk id="6" creationId="{8218391C-31EC-DA92-D9F1-A0623DD25C8D}"/>
          </ac:spMkLst>
        </pc:spChg>
        <pc:graphicFrameChg chg="add mod modGraphic">
          <ac:chgData name="ZHANG Xiangyu" userId="0af619d5-14b7-43d3-95bc-94ad39c803d6" providerId="ADAL" clId="{0190945F-89A7-4B46-967C-3ACE53AB7830}" dt="2023-12-31T06:17:46.553" v="22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3-12-31T06:57:44.150" v="8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3-12-31T06:57:44.150" v="8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71777"/>
              </p:ext>
            </p:extLst>
          </p:nvPr>
        </p:nvGraphicFramePr>
        <p:xfrm>
          <a:off x="1840946" y="927100"/>
          <a:ext cx="9011204" cy="2709180"/>
        </p:xfrm>
        <a:graphic>
          <a:graphicData uri="http://schemas.openxmlformats.org/drawingml/2006/table">
            <a:tbl>
              <a:tblPr/>
              <a:tblGrid>
                <a:gridCol w="6209857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2801347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Tickets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l" latinLnBrk="1"/>
                      <a:r>
                        <a:rPr lang="en-US" b="1" dirty="0">
                          <a:effectLst/>
                        </a:rPr>
                        <a:t>Early Bird Registration</a:t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(Pay on and before 15 March 2020)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USD 550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(RMB 3850)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l" latinLnBrk="1"/>
                      <a:r>
                        <a:rPr lang="en-US" b="1" dirty="0">
                          <a:effectLst/>
                        </a:rPr>
                        <a:t>Regular Registration</a:t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(Pay on and before 15 May 2020)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USD 700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(RMB 4900)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Late Registration (please note NO on site registration）</a:t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(Pay on and before 15 July 2020)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USD 900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(RMB 6300)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Registration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730723" y="4286250"/>
            <a:ext cx="203835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Submission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38788"/>
              </p:ext>
            </p:extLst>
          </p:nvPr>
        </p:nvGraphicFramePr>
        <p:xfrm>
          <a:off x="1406248" y="1301750"/>
          <a:ext cx="8080652" cy="3386475"/>
        </p:xfrm>
        <a:graphic>
          <a:graphicData uri="http://schemas.openxmlformats.org/drawingml/2006/table">
            <a:tbl>
              <a:tblPr/>
              <a:tblGrid>
                <a:gridCol w="6061352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dirty="0">
                          <a:solidFill>
                            <a:srgbClr val="0A0B40"/>
                          </a:solidFill>
                          <a:effectLst/>
                          <a:latin typeface="PingFang SC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dirty="0">
                          <a:solidFill>
                            <a:srgbClr val="535353"/>
                          </a:solidFill>
                          <a:effectLst/>
                          <a:latin typeface="PingFang SC"/>
                        </a:rPr>
                        <a:t>2024-08-04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dirty="0">
                          <a:solidFill>
                            <a:srgbClr val="0A0B40"/>
                          </a:solidFill>
                          <a:effectLst/>
                          <a:latin typeface="PingFang SC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dirty="0">
                          <a:solidFill>
                            <a:srgbClr val="535353"/>
                          </a:solidFill>
                          <a:effectLst/>
                          <a:latin typeface="PingFang SC"/>
                        </a:rPr>
                        <a:t>2024-07-15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dirty="0">
                          <a:solidFill>
                            <a:srgbClr val="0A0B40"/>
                          </a:solidFill>
                          <a:effectLst/>
                          <a:latin typeface="PingFang SC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dirty="0">
                          <a:solidFill>
                            <a:srgbClr val="535353"/>
                          </a:solidFill>
                          <a:effectLst/>
                          <a:latin typeface="PingFang SC"/>
                        </a:rPr>
                        <a:t>2024-06-30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A0B40"/>
                          </a:solidFill>
                          <a:effectLst/>
                          <a:latin typeface="PingFang SC"/>
                        </a:rPr>
                        <a:t>Commencement of Full Text Submission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535353"/>
                          </a:solidFill>
                          <a:effectLst/>
                          <a:latin typeface="PingFang SC"/>
                        </a:rPr>
                        <a:t>2024-07-01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332842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A0B40"/>
                          </a:solidFill>
                          <a:effectLst/>
                          <a:latin typeface="PingFang SC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535353"/>
                          </a:solidFill>
                          <a:effectLst/>
                          <a:latin typeface="PingFang SC"/>
                        </a:rPr>
                        <a:t>2024-07-31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99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2023-12-31T06:57:44Z</dcterms:modified>
</cp:coreProperties>
</file>