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0" r:id="rId2"/>
    <p:sldId id="267" r:id="rId3"/>
    <p:sldId id="265" r:id="rId4"/>
    <p:sldId id="259" r:id="rId5"/>
    <p:sldId id="256" r:id="rId6"/>
    <p:sldId id="263" r:id="rId7"/>
    <p:sldId id="268" r:id="rId8"/>
    <p:sldId id="264" r:id="rId9"/>
    <p:sldId id="257" r:id="rId10"/>
    <p:sldId id="258" r:id="rId11"/>
    <p:sldId id="261" r:id="rId12"/>
    <p:sldId id="262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4A7AB-8307-463F-B68B-CDC3B517A939}" v="66" dt="2024-02-29T13:55:52.56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1DC4A7AB-8307-463F-B68B-CDC3B517A939}"/>
    <pc:docChg chg="undo redo custSel addSld modSld">
      <pc:chgData name="ZHANG Xiangyu" userId="0af619d5-14b7-43d3-95bc-94ad39c803d6" providerId="ADAL" clId="{1DC4A7AB-8307-463F-B68B-CDC3B517A939}" dt="2024-02-29T13:55:55.589" v="259" actId="1076"/>
      <pc:docMkLst>
        <pc:docMk/>
      </pc:docMkLst>
      <pc:sldChg chg="modSp mod">
        <pc:chgData name="ZHANG Xiangyu" userId="0af619d5-14b7-43d3-95bc-94ad39c803d6" providerId="ADAL" clId="{1DC4A7AB-8307-463F-B68B-CDC3B517A939}" dt="2024-02-29T08:31:52.896" v="16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1DC4A7AB-8307-463F-B68B-CDC3B517A939}" dt="2024-02-29T08:31:45.395" v="15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1DC4A7AB-8307-463F-B68B-CDC3B517A939}" dt="2024-02-29T08:31:52.896" v="16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  <pc:sldChg chg="addSp modSp mod">
        <pc:chgData name="ZHANG Xiangyu" userId="0af619d5-14b7-43d3-95bc-94ad39c803d6" providerId="ADAL" clId="{1DC4A7AB-8307-463F-B68B-CDC3B517A939}" dt="2024-02-29T10:10:27.640" v="28" actId="14100"/>
        <pc:sldMkLst>
          <pc:docMk/>
          <pc:sldMk cId="1971036303" sldId="267"/>
        </pc:sldMkLst>
        <pc:spChg chg="add mod">
          <ac:chgData name="ZHANG Xiangyu" userId="0af619d5-14b7-43d3-95bc-94ad39c803d6" providerId="ADAL" clId="{1DC4A7AB-8307-463F-B68B-CDC3B517A939}" dt="2024-02-29T10:10:27.640" v="28" actId="14100"/>
          <ac:spMkLst>
            <pc:docMk/>
            <pc:sldMk cId="1971036303" sldId="267"/>
            <ac:spMk id="3" creationId="{CA29A7B9-1B93-73F6-0155-800A4713B79F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4" creationId="{ECFD36A7-581B-ABDE-5E15-38457E740D64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10" creationId="{C13D0B15-10E8-E7A7-D1A9-B74628D675CB}"/>
          </ac:spMkLst>
        </pc:spChg>
        <pc:grpChg chg="mod">
          <ac:chgData name="ZHANG Xiangyu" userId="0af619d5-14b7-43d3-95bc-94ad39c803d6" providerId="ADAL" clId="{1DC4A7AB-8307-463F-B68B-CDC3B517A939}" dt="2024-02-29T10:02:05.654" v="17" actId="571"/>
          <ac:grpSpMkLst>
            <pc:docMk/>
            <pc:sldMk cId="1971036303" sldId="267"/>
            <ac:grpSpMk id="2" creationId="{4F32F864-D404-B30E-05C9-A05EB90B0880}"/>
          </ac:grpSpMkLst>
        </pc:grpChg>
        <pc:picChg chg="mod">
          <ac:chgData name="ZHANG Xiangyu" userId="0af619d5-14b7-43d3-95bc-94ad39c803d6" providerId="ADAL" clId="{1DC4A7AB-8307-463F-B68B-CDC3B517A939}" dt="2024-02-29T10:02:05.654" v="17" actId="571"/>
          <ac:picMkLst>
            <pc:docMk/>
            <pc:sldMk cId="1971036303" sldId="267"/>
            <ac:picMk id="6" creationId="{2085F9E3-E7DE-5D79-BB8F-544F8107703E}"/>
          </ac:picMkLst>
        </pc:picChg>
      </pc:sldChg>
      <pc:sldChg chg="modSp mod">
        <pc:chgData name="ZHANG Xiangyu" userId="0af619d5-14b7-43d3-95bc-94ad39c803d6" providerId="ADAL" clId="{1DC4A7AB-8307-463F-B68B-CDC3B517A939}" dt="2024-02-29T08:22:05.939" v="6" actId="14100"/>
        <pc:sldMkLst>
          <pc:docMk/>
          <pc:sldMk cId="256383091" sldId="268"/>
        </pc:sldMkLst>
        <pc:spChg chg="mod">
          <ac:chgData name="ZHANG Xiangyu" userId="0af619d5-14b7-43d3-95bc-94ad39c803d6" providerId="ADAL" clId="{1DC4A7AB-8307-463F-B68B-CDC3B517A939}" dt="2024-02-29T08:21:44.856" v="1" actId="14100"/>
          <ac:spMkLst>
            <pc:docMk/>
            <pc:sldMk cId="256383091" sldId="268"/>
            <ac:spMk id="6" creationId="{33A82ADD-C6DC-4AF5-A8A1-F398971E7C70}"/>
          </ac:spMkLst>
        </pc:spChg>
        <pc:spChg chg="mod">
          <ac:chgData name="ZHANG Xiangyu" userId="0af619d5-14b7-43d3-95bc-94ad39c803d6" providerId="ADAL" clId="{1DC4A7AB-8307-463F-B68B-CDC3B517A939}" dt="2024-02-29T08:21:53.856" v="3" actId="14100"/>
          <ac:spMkLst>
            <pc:docMk/>
            <pc:sldMk cId="256383091" sldId="268"/>
            <ac:spMk id="7" creationId="{77D7C711-D69E-4C29-AF35-26784B08B915}"/>
          </ac:spMkLst>
        </pc:spChg>
        <pc:spChg chg="mod">
          <ac:chgData name="ZHANG Xiangyu" userId="0af619d5-14b7-43d3-95bc-94ad39c803d6" providerId="ADAL" clId="{1DC4A7AB-8307-463F-B68B-CDC3B517A939}" dt="2024-02-29T08:22:05.939" v="6" actId="14100"/>
          <ac:spMkLst>
            <pc:docMk/>
            <pc:sldMk cId="256383091" sldId="268"/>
            <ac:spMk id="8" creationId="{695A870D-92BA-43D7-85A2-BEA01BC7234C}"/>
          </ac:spMkLst>
        </pc:spChg>
      </pc:sldChg>
      <pc:sldChg chg="addSp delSp modSp new mod">
        <pc:chgData name="ZHANG Xiangyu" userId="0af619d5-14b7-43d3-95bc-94ad39c803d6" providerId="ADAL" clId="{1DC4A7AB-8307-463F-B68B-CDC3B517A939}" dt="2024-02-29T11:07:02.864" v="45" actId="1076"/>
        <pc:sldMkLst>
          <pc:docMk/>
          <pc:sldMk cId="1786891255" sldId="269"/>
        </pc:sldMkLst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2" creationId="{07D3DEA6-E947-B2E6-A9ED-38A37E0516A4}"/>
          </ac:spMkLst>
        </pc:spChg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3" creationId="{4A43F445-0983-0D7A-5C9B-7E7A82D7FD88}"/>
          </ac:spMkLst>
        </pc:spChg>
        <pc:grpChg chg="add mod">
          <ac:chgData name="ZHANG Xiangyu" userId="0af619d5-14b7-43d3-95bc-94ad39c803d6" providerId="ADAL" clId="{1DC4A7AB-8307-463F-B68B-CDC3B517A939}" dt="2024-02-29T11:07:02.864" v="45" actId="1076"/>
          <ac:grpSpMkLst>
            <pc:docMk/>
            <pc:sldMk cId="1786891255" sldId="269"/>
            <ac:grpSpMk id="4" creationId="{997831B2-F83B-686D-007E-A1AB9F93621F}"/>
          </ac:grpSpMkLst>
        </pc:grp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6" creationId="{E353D949-E708-72C4-55C6-40D40E9F644C}"/>
          </ac:picMkLst>
        </pc:pic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8" creationId="{16560F57-C323-C19D-381A-B2331F852671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2:15:13.079" v="110" actId="1076"/>
        <pc:sldMkLst>
          <pc:docMk/>
          <pc:sldMk cId="608414362" sldId="270"/>
        </pc:sldMkLst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2" creationId="{C7BEE26E-E4E3-A8F6-DF62-932F5740DFD6}"/>
          </ac:spMkLst>
        </pc:spChg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3" creationId="{D29EAB4F-9608-122F-8F19-2F5547A759A2}"/>
          </ac:spMkLst>
        </pc:spChg>
        <pc:spChg chg="add mod">
          <ac:chgData name="ZHANG Xiangyu" userId="0af619d5-14b7-43d3-95bc-94ad39c803d6" providerId="ADAL" clId="{1DC4A7AB-8307-463F-B68B-CDC3B517A939}" dt="2024-02-29T12:04:53.123" v="103" actId="1076"/>
          <ac:spMkLst>
            <pc:docMk/>
            <pc:sldMk cId="608414362" sldId="270"/>
            <ac:spMk id="11" creationId="{DC70E18F-72F0-7014-9D1B-0DB1353C6279}"/>
          </ac:spMkLst>
        </pc:spChg>
        <pc:picChg chg="add mod">
          <ac:chgData name="ZHANG Xiangyu" userId="0af619d5-14b7-43d3-95bc-94ad39c803d6" providerId="ADAL" clId="{1DC4A7AB-8307-463F-B68B-CDC3B517A939}" dt="2024-02-29T12:00:55.371" v="49" actId="1076"/>
          <ac:picMkLst>
            <pc:docMk/>
            <pc:sldMk cId="608414362" sldId="270"/>
            <ac:picMk id="4" creationId="{C3054E86-587C-0838-76EB-1CE131A9BC0F}"/>
          </ac:picMkLst>
        </pc:picChg>
        <pc:picChg chg="add mod">
          <ac:chgData name="ZHANG Xiangyu" userId="0af619d5-14b7-43d3-95bc-94ad39c803d6" providerId="ADAL" clId="{1DC4A7AB-8307-463F-B68B-CDC3B517A939}" dt="2024-02-29T12:01:17.602" v="55" actId="1076"/>
          <ac:picMkLst>
            <pc:docMk/>
            <pc:sldMk cId="608414362" sldId="270"/>
            <ac:picMk id="5" creationId="{E9482567-A3A1-AE5E-D3C8-11E383592009}"/>
          </ac:picMkLst>
        </pc:picChg>
        <pc:picChg chg="add mod">
          <ac:chgData name="ZHANG Xiangyu" userId="0af619d5-14b7-43d3-95bc-94ad39c803d6" providerId="ADAL" clId="{1DC4A7AB-8307-463F-B68B-CDC3B517A939}" dt="2024-02-29T12:15:13.079" v="110" actId="1076"/>
          <ac:picMkLst>
            <pc:docMk/>
            <pc:sldMk cId="608414362" sldId="270"/>
            <ac:picMk id="6" creationId="{832854F0-E1E5-9AD4-7E5A-466A427E2205}"/>
          </ac:picMkLst>
        </pc:picChg>
        <pc:picChg chg="add del mod ord">
          <ac:chgData name="ZHANG Xiangyu" userId="0af619d5-14b7-43d3-95bc-94ad39c803d6" providerId="ADAL" clId="{1DC4A7AB-8307-463F-B68B-CDC3B517A939}" dt="2024-02-29T12:03:49.525" v="92" actId="478"/>
          <ac:picMkLst>
            <pc:docMk/>
            <pc:sldMk cId="608414362" sldId="270"/>
            <ac:picMk id="7" creationId="{0CA8C24A-C0A3-6548-8E67-DFF09E986148}"/>
          </ac:picMkLst>
        </pc:picChg>
        <pc:picChg chg="add mod ord">
          <ac:chgData name="ZHANG Xiangyu" userId="0af619d5-14b7-43d3-95bc-94ad39c803d6" providerId="ADAL" clId="{1DC4A7AB-8307-463F-B68B-CDC3B517A939}" dt="2024-02-29T12:03:38.245" v="91" actId="1076"/>
          <ac:picMkLst>
            <pc:docMk/>
            <pc:sldMk cId="608414362" sldId="270"/>
            <ac:picMk id="8" creationId="{2243D0ED-F81D-9DD9-03F1-71F5B40BC26B}"/>
          </ac:picMkLst>
        </pc:picChg>
        <pc:picChg chg="add mod">
          <ac:chgData name="ZHANG Xiangyu" userId="0af619d5-14b7-43d3-95bc-94ad39c803d6" providerId="ADAL" clId="{1DC4A7AB-8307-463F-B68B-CDC3B517A939}" dt="2024-02-29T12:01:44.732" v="61" actId="14100"/>
          <ac:picMkLst>
            <pc:docMk/>
            <pc:sldMk cId="608414362" sldId="270"/>
            <ac:picMk id="9" creationId="{E02A7443-6672-C7F0-C4E4-D7CB815C1D9C}"/>
          </ac:picMkLst>
        </pc:picChg>
        <pc:picChg chg="add mod">
          <ac:chgData name="ZHANG Xiangyu" userId="0af619d5-14b7-43d3-95bc-94ad39c803d6" providerId="ADAL" clId="{1DC4A7AB-8307-463F-B68B-CDC3B517A939}" dt="2024-02-29T12:05:21.356" v="107" actId="1076"/>
          <ac:picMkLst>
            <pc:docMk/>
            <pc:sldMk cId="608414362" sldId="270"/>
            <ac:picMk id="12" creationId="{6B4C334B-01ED-A4A7-A37E-F70C541B539E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3:55:55.589" v="259" actId="1076"/>
        <pc:sldMkLst>
          <pc:docMk/>
          <pc:sldMk cId="3560355421" sldId="271"/>
        </pc:sldMkLst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2" creationId="{6CF5F4BB-22CA-F7D7-B9DE-E2C623A348DD}"/>
          </ac:spMkLst>
        </pc:spChg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3" creationId="{F5D5EFA8-B40D-925E-E515-D6D86663BE6D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4" creationId="{0B47E447-C60D-C81E-0325-5A88550ECAB3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4" creationId="{542FC2D1-35ED-DBCD-F7E8-33561DCD95DB}"/>
          </ac:spMkLst>
        </pc:spChg>
        <pc:spChg chg="add mod">
          <ac:chgData name="ZHANG Xiangyu" userId="0af619d5-14b7-43d3-95bc-94ad39c803d6" providerId="ADAL" clId="{1DC4A7AB-8307-463F-B68B-CDC3B517A939}" dt="2024-02-29T13:50:08.509" v="251" actId="20577"/>
          <ac:spMkLst>
            <pc:docMk/>
            <pc:sldMk cId="3560355421" sldId="271"/>
            <ac:spMk id="5" creationId="{4EFF7833-2C1E-DD27-7410-CED7DD5BB11F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6" creationId="{215736B3-0339-B23B-2A46-5C5AC7C49935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6" creationId="{C18A7A24-A0F6-8BE3-2985-496A12ABE1D1}"/>
          </ac:spMkLst>
        </pc:spChg>
        <pc:spChg chg="add mod">
          <ac:chgData name="ZHANG Xiangyu" userId="0af619d5-14b7-43d3-95bc-94ad39c803d6" providerId="ADAL" clId="{1DC4A7AB-8307-463F-B68B-CDC3B517A939}" dt="2024-02-29T13:55:44.309" v="256" actId="948"/>
          <ac:spMkLst>
            <pc:docMk/>
            <pc:sldMk cId="3560355421" sldId="271"/>
            <ac:spMk id="7" creationId="{33049768-9AC4-3030-433C-6B81DB9C9022}"/>
          </ac:spMkLst>
        </pc:spChg>
        <pc:grpChg chg="add mod">
          <ac:chgData name="ZHANG Xiangyu" userId="0af619d5-14b7-43d3-95bc-94ad39c803d6" providerId="ADAL" clId="{1DC4A7AB-8307-463F-B68B-CDC3B517A939}" dt="2024-02-29T12:23:37.743" v="159"/>
          <ac:grpSpMkLst>
            <pc:docMk/>
            <pc:sldMk cId="3560355421" sldId="271"/>
            <ac:grpSpMk id="2" creationId="{C1F41AAF-911C-6B0C-1838-4DE3025D15D1}"/>
          </ac:grpSpMkLst>
        </pc:grpChg>
        <pc:grpChg chg="add del mod">
          <ac:chgData name="ZHANG Xiangyu" userId="0af619d5-14b7-43d3-95bc-94ad39c803d6" providerId="ADAL" clId="{1DC4A7AB-8307-463F-B68B-CDC3B517A939}" dt="2024-02-29T12:51:18.955" v="204" actId="478"/>
          <ac:grpSpMkLst>
            <pc:docMk/>
            <pc:sldMk cId="3560355421" sldId="271"/>
            <ac:grpSpMk id="2" creationId="{DB35270F-3A8D-771C-0D47-AC7F88AA2005}"/>
          </ac:grpSpMkLst>
        </pc:grpChg>
        <pc:grpChg chg="add mod">
          <ac:chgData name="ZHANG Xiangyu" userId="0af619d5-14b7-43d3-95bc-94ad39c803d6" providerId="ADAL" clId="{1DC4A7AB-8307-463F-B68B-CDC3B517A939}" dt="2024-02-29T13:49:34.403" v="247" actId="1076"/>
          <ac:grpSpMkLst>
            <pc:docMk/>
            <pc:sldMk cId="3560355421" sldId="271"/>
            <ac:grpSpMk id="8" creationId="{57C310DE-96F9-13E5-A5A9-5C83C79D2B8C}"/>
          </ac:grpSpMkLst>
        </pc:grpChg>
        <pc:picChg chg="add del mod">
          <ac:chgData name="ZHANG Xiangyu" userId="0af619d5-14b7-43d3-95bc-94ad39c803d6" providerId="ADAL" clId="{1DC4A7AB-8307-463F-B68B-CDC3B517A939}" dt="2024-02-29T13:48:37.927" v="233" actId="478"/>
          <ac:picMkLst>
            <pc:docMk/>
            <pc:sldMk cId="3560355421" sldId="271"/>
            <ac:picMk id="2" creationId="{31817652-2246-73CD-A5C5-4AA48C1CEF0C}"/>
          </ac:picMkLst>
        </pc:picChg>
        <pc:picChg chg="add mod">
          <ac:chgData name="ZHANG Xiangyu" userId="0af619d5-14b7-43d3-95bc-94ad39c803d6" providerId="ADAL" clId="{1DC4A7AB-8307-463F-B68B-CDC3B517A939}" dt="2024-02-29T13:55:55.589" v="259" actId="1076"/>
          <ac:picMkLst>
            <pc:docMk/>
            <pc:sldMk cId="3560355421" sldId="271"/>
            <ac:picMk id="2" creationId="{34AC00ED-8DC8-E85F-978B-0922D579204D}"/>
          </ac:picMkLst>
        </pc:picChg>
        <pc:picChg chg="mod">
          <ac:chgData name="ZHANG Xiangyu" userId="0af619d5-14b7-43d3-95bc-94ad39c803d6" providerId="ADAL" clId="{1DC4A7AB-8307-463F-B68B-CDC3B517A939}" dt="2024-02-29T12:51:16.683" v="203" actId="1076"/>
          <ac:picMkLst>
            <pc:docMk/>
            <pc:sldMk cId="3560355421" sldId="271"/>
            <ac:picMk id="3" creationId="{68AE1737-2182-2D45-18F1-97FDD40AF0A4}"/>
          </ac:picMkLst>
        </pc:picChg>
        <pc:picChg chg="add del mod">
          <ac:chgData name="ZHANG Xiangyu" userId="0af619d5-14b7-43d3-95bc-94ad39c803d6" providerId="ADAL" clId="{1DC4A7AB-8307-463F-B68B-CDC3B517A939}" dt="2024-02-29T13:50:15.166" v="252" actId="478"/>
          <ac:picMkLst>
            <pc:docMk/>
            <pc:sldMk cId="3560355421" sldId="271"/>
            <ac:picMk id="3" creationId="{C94ADE2C-29E8-0919-2B0F-82D7BA686691}"/>
          </ac:picMkLst>
        </pc:picChg>
        <pc:picChg chg="mod">
          <ac:chgData name="ZHANG Xiangyu" userId="0af619d5-14b7-43d3-95bc-94ad39c803d6" providerId="ADAL" clId="{1DC4A7AB-8307-463F-B68B-CDC3B517A939}" dt="2024-02-29T12:23:37.743" v="159"/>
          <ac:picMkLst>
            <pc:docMk/>
            <pc:sldMk cId="3560355421" sldId="271"/>
            <ac:picMk id="3" creationId="{DC09CE1B-7B3D-715F-F198-6740F8551221}"/>
          </ac:picMkLst>
        </pc:picChg>
        <pc:picChg chg="add del mod">
          <ac:chgData name="ZHANG Xiangyu" userId="0af619d5-14b7-43d3-95bc-94ad39c803d6" providerId="ADAL" clId="{1DC4A7AB-8307-463F-B68B-CDC3B517A939}" dt="2024-02-29T13:55:54.360" v="258" actId="478"/>
          <ac:picMkLst>
            <pc:docMk/>
            <pc:sldMk cId="3560355421" sldId="271"/>
            <ac:picMk id="4" creationId="{B07F78C9-2D70-8913-A528-EB35349EEA25}"/>
          </ac:picMkLst>
        </pc:picChg>
        <pc:picChg chg="add del mod">
          <ac:chgData name="ZHANG Xiangyu" userId="0af619d5-14b7-43d3-95bc-94ad39c803d6" providerId="ADAL" clId="{1DC4A7AB-8307-463F-B68B-CDC3B517A939}" dt="2024-02-29T13:08:31.136" v="210" actId="478"/>
          <ac:picMkLst>
            <pc:docMk/>
            <pc:sldMk cId="3560355421" sldId="271"/>
            <ac:picMk id="9" creationId="{095E96D5-0F46-7B5D-A2D3-7B826475BA7C}"/>
          </ac:picMkLst>
        </pc:picChg>
        <pc:picChg chg="add del mod">
          <ac:chgData name="ZHANG Xiangyu" userId="0af619d5-14b7-43d3-95bc-94ad39c803d6" providerId="ADAL" clId="{1DC4A7AB-8307-463F-B68B-CDC3B517A939}" dt="2024-02-29T12:18:57.857" v="151" actId="478"/>
          <ac:picMkLst>
            <pc:docMk/>
            <pc:sldMk cId="3560355421" sldId="271"/>
            <ac:picMk id="9" creationId="{A1F5E1D3-D280-F750-02E1-3E1D7C4A7A12}"/>
          </ac:picMkLst>
        </pc:picChg>
        <pc:picChg chg="add del mod">
          <ac:chgData name="ZHANG Xiangyu" userId="0af619d5-14b7-43d3-95bc-94ad39c803d6" providerId="ADAL" clId="{1DC4A7AB-8307-463F-B68B-CDC3B517A939}" dt="2024-02-29T12:45:05.299" v="163" actId="478"/>
          <ac:picMkLst>
            <pc:docMk/>
            <pc:sldMk cId="3560355421" sldId="271"/>
            <ac:picMk id="9" creationId="{CE68BC98-B2E1-7850-DDEB-B73974B228AB}"/>
          </ac:picMkLst>
        </pc:picChg>
        <pc:picChg chg="add del mod">
          <ac:chgData name="ZHANG Xiangyu" userId="0af619d5-14b7-43d3-95bc-94ad39c803d6" providerId="ADAL" clId="{1DC4A7AB-8307-463F-B68B-CDC3B517A939}" dt="2024-02-29T12:23:28.852" v="157" actId="478"/>
          <ac:picMkLst>
            <pc:docMk/>
            <pc:sldMk cId="3560355421" sldId="271"/>
            <ac:picMk id="10" creationId="{5DF23A82-91C6-362D-AE28-02811DDA2C28}"/>
          </ac:picMkLst>
        </pc:picChg>
        <pc:picChg chg="add mod">
          <ac:chgData name="ZHANG Xiangyu" userId="0af619d5-14b7-43d3-95bc-94ad39c803d6" providerId="ADAL" clId="{1DC4A7AB-8307-463F-B68B-CDC3B517A939}" dt="2024-02-29T13:49:34.403" v="247" actId="1076"/>
          <ac:picMkLst>
            <pc:docMk/>
            <pc:sldMk cId="3560355421" sldId="271"/>
            <ac:picMk id="1026" creationId="{14B88B1B-0BD7-D2AF-EF8F-1EC9C16FC005}"/>
          </ac:picMkLst>
        </pc:picChg>
      </pc:sldChg>
    </pc:docChg>
  </pc:docChgLst>
  <pc:docChgLst>
    <pc:chgData name="ZHANG Xiangyu" userId="0af619d5-14b7-43d3-95bc-94ad39c803d6" providerId="ADAL" clId="{EAD82443-C9D1-49D6-90E9-DE8316454DD6}"/>
    <pc:docChg chg="undo custSel addSld modSld">
      <pc:chgData name="ZHANG Xiangyu" userId="0af619d5-14b7-43d3-95bc-94ad39c803d6" providerId="ADAL" clId="{EAD82443-C9D1-49D6-90E9-DE8316454DD6}" dt="2024-02-28T12:42:00.959" v="75" actId="14100"/>
      <pc:docMkLst>
        <pc:docMk/>
      </pc:docMkLst>
      <pc:sldChg chg="addSp delSp modSp new mod">
        <pc:chgData name="ZHANG Xiangyu" userId="0af619d5-14b7-43d3-95bc-94ad39c803d6" providerId="ADAL" clId="{EAD82443-C9D1-49D6-90E9-DE8316454DD6}" dt="2024-02-28T12:42:00.959" v="75" actId="14100"/>
        <pc:sldMkLst>
          <pc:docMk/>
          <pc:sldMk cId="256383091" sldId="268"/>
        </pc:sldMkLst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2" creationId="{F52FD566-42D3-44A6-B710-281202AA4DC1}"/>
          </ac:spMkLst>
        </pc:spChg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3" creationId="{A4C46108-DBEB-4284-B70C-1F707D64F50A}"/>
          </ac:spMkLst>
        </pc:spChg>
        <pc:spChg chg="add mod">
          <ac:chgData name="ZHANG Xiangyu" userId="0af619d5-14b7-43d3-95bc-94ad39c803d6" providerId="ADAL" clId="{EAD82443-C9D1-49D6-90E9-DE8316454DD6}" dt="2024-02-28T12:19:21.723" v="4" actId="1076"/>
          <ac:spMkLst>
            <pc:docMk/>
            <pc:sldMk cId="256383091" sldId="268"/>
            <ac:spMk id="5" creationId="{AACD3674-51AA-4F6F-8214-E4F354AD4EB6}"/>
          </ac:spMkLst>
        </pc:spChg>
        <pc:spChg chg="add mod">
          <ac:chgData name="ZHANG Xiangyu" userId="0af619d5-14b7-43d3-95bc-94ad39c803d6" providerId="ADAL" clId="{EAD82443-C9D1-49D6-90E9-DE8316454DD6}" dt="2024-02-28T12:41:55.777" v="73" actId="14100"/>
          <ac:spMkLst>
            <pc:docMk/>
            <pc:sldMk cId="256383091" sldId="268"/>
            <ac:spMk id="6" creationId="{33A82ADD-C6DC-4AF5-A8A1-F398971E7C70}"/>
          </ac:spMkLst>
        </pc:spChg>
        <pc:spChg chg="add mod">
          <ac:chgData name="ZHANG Xiangyu" userId="0af619d5-14b7-43d3-95bc-94ad39c803d6" providerId="ADAL" clId="{EAD82443-C9D1-49D6-90E9-DE8316454DD6}" dt="2024-02-28T12:41:58.133" v="74" actId="14100"/>
          <ac:spMkLst>
            <pc:docMk/>
            <pc:sldMk cId="256383091" sldId="268"/>
            <ac:spMk id="7" creationId="{77D7C711-D69E-4C29-AF35-26784B08B915}"/>
          </ac:spMkLst>
        </pc:spChg>
        <pc:spChg chg="add mod">
          <ac:chgData name="ZHANG Xiangyu" userId="0af619d5-14b7-43d3-95bc-94ad39c803d6" providerId="ADAL" clId="{EAD82443-C9D1-49D6-90E9-DE8316454DD6}" dt="2024-02-28T12:42:00.959" v="75" actId="14100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30T17:09:17.398" v="1432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25T09:04:30.811" v="1391"/>
        <pc:sldMkLst>
          <pc:docMk/>
          <pc:sldMk cId="4183016900" sldId="266"/>
        </pc:sldMkLst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2" creationId="{31147F7E-2B8E-839B-C6B6-AEE8D2A4FC5C}"/>
          </ac:spMkLst>
        </pc:spChg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3" creationId="{2FDD7845-7AB0-261A-3EAE-18A250CDDD17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6" creationId="{F87D0185-10CD-56E6-18F7-0D7F4E9CA4E8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7" creationId="{A2B47E98-2EBD-24BF-CEE8-3B488C907A52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1" creationId="{7BC549FC-2BF6-0C35-477C-B01698A09A34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2" creationId="{5D416E54-6CE9-8D86-4262-7FE219B9314E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3" creationId="{E317E23B-06A7-051E-0BCB-68EB1E549A6D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4" creationId="{4CF6F578-334C-FFE7-1365-3E6236B83FD9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5" creationId="{E5A66021-EEC3-8B47-4DF3-E20C122AD0DB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6" creationId="{162CAC97-045F-CD04-E7D7-47E86BD96F41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8" creationId="{1AFC97F9-386A-C182-127B-BF19A9FEBA42}"/>
          </ac:spMkLst>
        </pc:spChg>
        <pc:grpChg chg="add 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4" creationId="{4E30DD75-0F30-34DD-1BE3-AB7CF530894A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5" creationId="{E24489D8-3DA1-D625-7227-6F6EA1D44AFF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8" creationId="{A514BEFF-67AB-39F7-703E-CC1AAAE67270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9" creationId="{BD8B9DCE-3FD6-CE1D-51CF-627FE0EBE931}"/>
          </ac:grpSpMkLst>
        </pc:grp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0" creationId="{477AEF24-6020-9048-4FEE-608C6FD4B1C7}"/>
          </ac:picMkLst>
        </pc:pic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7" creationId="{24E00303-00FE-0F46-A351-255492D5D8A5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30T17:09:17.398" v="1432" actId="1076"/>
        <pc:sldMkLst>
          <pc:docMk/>
          <pc:sldMk cId="1971036303" sldId="267"/>
        </pc:sldMkLst>
        <pc:spChg chg="mod topLvl">
          <ac:chgData name="ZHANG Xiangyu" userId="0af619d5-14b7-43d3-95bc-94ad39c803d6" providerId="ADAL" clId="{0190945F-89A7-4B46-967C-3ACE53AB7830}" dt="2024-01-30T17:09:11.154" v="1431" actId="1076"/>
          <ac:spMkLst>
            <pc:docMk/>
            <pc:sldMk cId="1971036303" sldId="267"/>
            <ac:spMk id="4" creationId="{ECFD36A7-581B-ABDE-5E15-38457E740D64}"/>
          </ac:spMkLst>
        </pc:spChg>
        <pc:spChg chg="del mod topLvl">
          <ac:chgData name="ZHANG Xiangyu" userId="0af619d5-14b7-43d3-95bc-94ad39c803d6" providerId="ADAL" clId="{0190945F-89A7-4B46-967C-3ACE53AB7830}" dt="2024-01-30T17:06:30.784" v="1409"/>
          <ac:spMkLst>
            <pc:docMk/>
            <pc:sldMk cId="1971036303" sldId="267"/>
            <ac:spMk id="8" creationId="{EC54EA04-B81C-9230-9CA0-8FFB2142BCD5}"/>
          </ac:spMkLst>
        </pc:spChg>
        <pc:spChg chg="mod topLvl">
          <ac:chgData name="ZHANG Xiangyu" userId="0af619d5-14b7-43d3-95bc-94ad39c803d6" providerId="ADAL" clId="{0190945F-89A7-4B46-967C-3ACE53AB7830}" dt="2024-01-30T17:09:17.398" v="1432" actId="1076"/>
          <ac:spMkLst>
            <pc:docMk/>
            <pc:sldMk cId="1971036303" sldId="267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30T17:09:04.667" v="1428" actId="14100"/>
          <ac:grpSpMkLst>
            <pc:docMk/>
            <pc:sldMk cId="1971036303" sldId="267"/>
            <ac:grpSpMk id="2" creationId="{4F32F864-D404-B30E-05C9-A05EB90B0880}"/>
          </ac:grpSpMkLst>
        </pc:grpChg>
        <pc:grpChg chg="del mod">
          <ac:chgData name="ZHANG Xiangyu" userId="0af619d5-14b7-43d3-95bc-94ad39c803d6" providerId="ADAL" clId="{0190945F-89A7-4B46-967C-3ACE53AB7830}" dt="2024-01-30T17:06:17.871" v="1404" actId="165"/>
          <ac:grpSpMkLst>
            <pc:docMk/>
            <pc:sldMk cId="1971036303" sldId="267"/>
            <ac:grpSpMk id="11" creationId="{AE74565F-723F-DB7C-BDA0-65C5FE52E407}"/>
          </ac:grpSpMkLst>
        </pc:grpChg>
        <pc:picChg chg="mod topLvl">
          <ac:chgData name="ZHANG Xiangyu" userId="0af619d5-14b7-43d3-95bc-94ad39c803d6" providerId="ADAL" clId="{0190945F-89A7-4B46-967C-3ACE53AB7830}" dt="2024-01-30T17:07:26.841" v="1427" actId="164"/>
          <ac:picMkLst>
            <pc:docMk/>
            <pc:sldMk cId="1971036303" sldId="267"/>
            <ac:picMk id="6" creationId="{2085F9E3-E7DE-5D79-BB8F-544F81077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DD75-0F30-34DD-1BE3-AB7CF530894A}"/>
              </a:ext>
            </a:extLst>
          </p:cNvPr>
          <p:cNvGrpSpPr/>
          <p:nvPr/>
        </p:nvGrpSpPr>
        <p:grpSpPr>
          <a:xfrm>
            <a:off x="325373" y="117093"/>
            <a:ext cx="11633609" cy="5336424"/>
            <a:chOff x="325373" y="117093"/>
            <a:chExt cx="11633609" cy="5336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489D8-3DA1-D625-7227-6F6EA1D44AFF}"/>
                </a:ext>
              </a:extLst>
            </p:cNvPr>
            <p:cNvGrpSpPr/>
            <p:nvPr/>
          </p:nvGrpSpPr>
          <p:grpSpPr>
            <a:xfrm>
              <a:off x="369581" y="117502"/>
              <a:ext cx="11589401" cy="5336015"/>
              <a:chOff x="420381" y="-34898"/>
              <a:chExt cx="11589401" cy="533601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14BEFF-67AB-39F7-703E-CC1AAAE67270}"/>
                  </a:ext>
                </a:extLst>
              </p:cNvPr>
              <p:cNvGrpSpPr/>
              <p:nvPr/>
            </p:nvGrpSpPr>
            <p:grpSpPr>
              <a:xfrm>
                <a:off x="7763576" y="-34898"/>
                <a:ext cx="4246206" cy="3618898"/>
                <a:chOff x="7264594" y="-40350"/>
                <a:chExt cx="4250917" cy="3622913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24E00303-00FE-0F46-A351-255492D5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4594" y="492474"/>
                  <a:ext cx="4250917" cy="3090089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AFC97F9-386A-C182-127B-BF19A9FEBA42}"/>
                    </a:ext>
                  </a:extLst>
                </p:cNvPr>
                <p:cNvSpPr txBox="1"/>
                <p:nvPr/>
              </p:nvSpPr>
              <p:spPr>
                <a:xfrm>
                  <a:off x="7264594" y="-40350"/>
                  <a:ext cx="29983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D8B9DCE-3FD6-CE1D-51CF-627FE0EBE931}"/>
                  </a:ext>
                </a:extLst>
              </p:cNvPr>
              <p:cNvGrpSpPr/>
              <p:nvPr/>
            </p:nvGrpSpPr>
            <p:grpSpPr>
              <a:xfrm>
                <a:off x="420381" y="303328"/>
                <a:ext cx="8371658" cy="4997789"/>
                <a:chOff x="426279" y="118662"/>
                <a:chExt cx="8371658" cy="4997789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477AEF24-6020-9048-4FEE-608C6FD4B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82" y="118662"/>
                  <a:ext cx="6575248" cy="4997789"/>
                </a:xfrm>
                <a:prstGeom prst="rect">
                  <a:avLst/>
                </a:prstGeom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BC549FC-2BF6-0C35-477C-B01698A09A34}"/>
                    </a:ext>
                  </a:extLst>
                </p:cNvPr>
                <p:cNvSpPr/>
                <p:nvPr/>
              </p:nvSpPr>
              <p:spPr>
                <a:xfrm>
                  <a:off x="426279" y="140301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D416E54-6CE9-8D86-4262-7FE219B9314E}"/>
                    </a:ext>
                  </a:extLst>
                </p:cNvPr>
                <p:cNvSpPr/>
                <p:nvPr/>
              </p:nvSpPr>
              <p:spPr>
                <a:xfrm>
                  <a:off x="426279" y="31201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317E23B-06A7-051E-0BCB-68EB1E549A6D}"/>
                    </a:ext>
                  </a:extLst>
                </p:cNvPr>
                <p:cNvSpPr/>
                <p:nvPr/>
              </p:nvSpPr>
              <p:spPr>
                <a:xfrm>
                  <a:off x="4062939" y="1333209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CF6F578-334C-FFE7-1365-3E6236B83FD9}"/>
                    </a:ext>
                  </a:extLst>
                </p:cNvPr>
                <p:cNvSpPr/>
                <p:nvPr/>
              </p:nvSpPr>
              <p:spPr>
                <a:xfrm>
                  <a:off x="6198865" y="242909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5A66021-EEC3-8B47-4DF3-E20C122AD0DB}"/>
                    </a:ext>
                  </a:extLst>
                </p:cNvPr>
                <p:cNvSpPr/>
                <p:nvPr/>
              </p:nvSpPr>
              <p:spPr>
                <a:xfrm>
                  <a:off x="4062939" y="3033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162CAC97-045F-CD04-E7D7-47E86BD96F41}"/>
                    </a:ext>
                  </a:extLst>
                </p:cNvPr>
                <p:cNvSpPr/>
                <p:nvPr/>
              </p:nvSpPr>
              <p:spPr>
                <a:xfrm>
                  <a:off x="8518731" y="319600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7D0185-10CD-56E6-18F7-0D7F4E9CA4E8}"/>
                </a:ext>
              </a:extLst>
            </p:cNvPr>
            <p:cNvSpPr txBox="1"/>
            <p:nvPr/>
          </p:nvSpPr>
          <p:spPr>
            <a:xfrm>
              <a:off x="325373" y="117093"/>
              <a:ext cx="1503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a. Payment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47E98-2EBD-24BF-CEE8-3B488C907A52}"/>
                </a:ext>
              </a:extLst>
            </p:cNvPr>
            <p:cNvSpPr txBox="1"/>
            <p:nvPr/>
          </p:nvSpPr>
          <p:spPr>
            <a:xfrm>
              <a:off x="7629788" y="117093"/>
              <a:ext cx="2995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b. Your CMMM2024 receipt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1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97831B2-F83B-686D-007E-A1AB9F93621F}"/>
              </a:ext>
            </a:extLst>
          </p:cNvPr>
          <p:cNvGrpSpPr/>
          <p:nvPr/>
        </p:nvGrpSpPr>
        <p:grpSpPr>
          <a:xfrm>
            <a:off x="904427" y="1180803"/>
            <a:ext cx="11287573" cy="3723582"/>
            <a:chOff x="904427" y="1338679"/>
            <a:chExt cx="11287573" cy="3723582"/>
          </a:xfrm>
        </p:grpSpPr>
        <p:pic>
          <p:nvPicPr>
            <p:cNvPr id="1026" name="Picture 2" descr="DoubleTree By Hilton Kuala Lumpur, Kuala Lumpur – Updated 2024 Prices">
              <a:extLst>
                <a:ext uri="{FF2B5EF4-FFF2-40B4-BE49-F238E27FC236}">
                  <a16:creationId xmlns:a16="http://schemas.microsoft.com/office/drawing/2014/main" id="{E353D949-E708-72C4-55C6-40D40E9F6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95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otel Exterior Night">
              <a:extLst>
                <a:ext uri="{FF2B5EF4-FFF2-40B4-BE49-F238E27FC236}">
                  <a16:creationId xmlns:a16="http://schemas.microsoft.com/office/drawing/2014/main" id="{16560F57-C323-C19D-381A-B2331F8526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/>
            <a:stretch/>
          </p:blipFill>
          <p:spPr bwMode="auto">
            <a:xfrm>
              <a:off x="90442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689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054E86-587C-0838-76EB-1CE131A9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131485"/>
            <a:ext cx="5835950" cy="26988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482567-A3A1-AE5E-D3C8-11E38359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485"/>
            <a:ext cx="5835950" cy="26988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2854F0-E1E5-9AD4-7E5A-466A427E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2932656"/>
            <a:ext cx="5835950" cy="2698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2A7443-6672-C7F0-C4E4-D7CB815C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260" y="575047"/>
            <a:ext cx="2024628" cy="21883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43D0ED-F81D-9DD9-03F1-71F5B40B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429" y="822777"/>
            <a:ext cx="1841595" cy="14859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C70E18F-72F0-7014-9D1B-0DB1353C6279}"/>
              </a:ext>
            </a:extLst>
          </p:cNvPr>
          <p:cNvSpPr txBox="1"/>
          <p:nvPr/>
        </p:nvSpPr>
        <p:spPr>
          <a:xfrm>
            <a:off x="9217323" y="759611"/>
            <a:ext cx="2102610" cy="154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inherit"/>
              </a:rPr>
              <a:t>Secretariat: </a:t>
            </a:r>
          </a:p>
          <a:p>
            <a:pPr fontAlgn="base">
              <a:lnSpc>
                <a:spcPct val="130000"/>
              </a:lnSpc>
            </a:pPr>
            <a:r>
              <a:rPr lang="en-US" altLang="zh-CN" sz="1400" i="0" dirty="0">
                <a:solidFill>
                  <a:srgbClr val="000000"/>
                </a:solidFill>
                <a:effectLst/>
                <a:latin typeface="inherit"/>
              </a:rPr>
              <a:t>Dr. Binbin Yin</a:t>
            </a:r>
          </a:p>
          <a:p>
            <a:pPr fontAlgn="base">
              <a:lnSpc>
                <a:spcPct val="130000"/>
              </a:lnSpc>
            </a:pPr>
            <a:endParaRPr lang="en-US" altLang="zh-CN" sz="1400" i="0" dirty="0">
              <a:solidFill>
                <a:srgbClr val="000000"/>
              </a:solidFill>
              <a:effectLst/>
              <a:latin typeface="inherit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Email: </a:t>
            </a:r>
          </a:p>
          <a:p>
            <a:pPr>
              <a:lnSpc>
                <a:spcPct val="130000"/>
              </a:lnSpc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cmmm2024@163.com</a:t>
            </a: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4C334B-01ED-A4A7-A37E-F70C541B5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478" y="2936879"/>
            <a:ext cx="5834378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7C310DE-96F9-13E5-A5A9-5C83C79D2B8C}"/>
              </a:ext>
            </a:extLst>
          </p:cNvPr>
          <p:cNvGrpSpPr/>
          <p:nvPr/>
        </p:nvGrpSpPr>
        <p:grpSpPr>
          <a:xfrm>
            <a:off x="1440775" y="1798638"/>
            <a:ext cx="9699129" cy="2891654"/>
            <a:chOff x="1440775" y="1798638"/>
            <a:chExt cx="9699129" cy="2891654"/>
          </a:xfrm>
        </p:grpSpPr>
        <p:pic>
          <p:nvPicPr>
            <p:cNvPr id="1026" name="Picture 2" descr="wechat">
              <a:extLst>
                <a:ext uri="{FF2B5EF4-FFF2-40B4-BE49-F238E27FC236}">
                  <a16:creationId xmlns:a16="http://schemas.microsoft.com/office/drawing/2014/main" id="{14B88B1B-0BD7-D2AF-EF8F-1EC9C16FC0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82" r="16360"/>
            <a:stretch/>
          </p:blipFill>
          <p:spPr bwMode="auto">
            <a:xfrm>
              <a:off x="2956794" y="2758484"/>
              <a:ext cx="1883770" cy="1931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EFF7833-2C1E-DD27-7410-CED7DD5BB11F}"/>
                </a:ext>
              </a:extLst>
            </p:cNvPr>
            <p:cNvSpPr txBox="1"/>
            <p:nvPr/>
          </p:nvSpPr>
          <p:spPr>
            <a:xfrm>
              <a:off x="1440775" y="1896188"/>
              <a:ext cx="491580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Scan the QR code to join</a:t>
              </a:r>
              <a:b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</a:b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CMMM2024 WeChat Group 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3049768-9AC4-3030-433C-6B81DB9C9022}"/>
                </a:ext>
              </a:extLst>
            </p:cNvPr>
            <p:cNvSpPr txBox="1"/>
            <p:nvPr/>
          </p:nvSpPr>
          <p:spPr>
            <a:xfrm>
              <a:off x="7753237" y="1798638"/>
              <a:ext cx="3386667" cy="2793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Secretariat: 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Dr. Binbin Yin</a:t>
              </a:r>
            </a:p>
            <a:p>
              <a:pPr fontAlgn="base"/>
              <a:endParaRPr lang="en-US" altLang="zh-CN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Email: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cmmm2024@163.com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4AC00ED-8DC8-E85F-978B-0922D5792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324" y="5278346"/>
            <a:ext cx="9699577" cy="29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5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32F864-D404-B30E-05C9-A05EB90B0880}"/>
              </a:ext>
            </a:extLst>
          </p:cNvPr>
          <p:cNvGrpSpPr/>
          <p:nvPr/>
        </p:nvGrpSpPr>
        <p:grpSpPr>
          <a:xfrm>
            <a:off x="139985" y="364065"/>
            <a:ext cx="9785064" cy="4572002"/>
            <a:chOff x="139985" y="364065"/>
            <a:chExt cx="7476747" cy="3493457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1" y="364065"/>
              <a:ext cx="4712529" cy="34934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39985" y="1672153"/>
              <a:ext cx="4973873" cy="1965410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139985" y="1025304"/>
              <a:ext cx="4712529" cy="1085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48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4800" dirty="0">
                <a:latin typeface="Arial Black" panose="020B0A040201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29A7B9-1B93-73F6-0155-800A4713B79F}"/>
                </a:ext>
              </a:extLst>
            </p:cNvPr>
            <p:cNvSpPr txBox="1"/>
            <p:nvPr/>
          </p:nvSpPr>
          <p:spPr>
            <a:xfrm>
              <a:off x="5399359" y="1867956"/>
              <a:ext cx="2217373" cy="1340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CMMM</a:t>
              </a:r>
            </a:p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2024</a:t>
              </a:r>
              <a:endParaRPr lang="zh-CN" altLang="en-US" sz="5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03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10654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71126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D3674-51AA-4F6F-8214-E4F354AD4EB6}"/>
              </a:ext>
            </a:extLst>
          </p:cNvPr>
          <p:cNvSpPr txBox="1"/>
          <p:nvPr/>
        </p:nvSpPr>
        <p:spPr>
          <a:xfrm>
            <a:off x="1576137" y="3880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Early Bird 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A82ADD-C6DC-4AF5-A8A1-F398971E7C70}"/>
              </a:ext>
            </a:extLst>
          </p:cNvPr>
          <p:cNvSpPr/>
          <p:nvPr/>
        </p:nvSpPr>
        <p:spPr>
          <a:xfrm>
            <a:off x="779462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(Student Delegate)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D7C711-D69E-4C29-AF35-26784B08B915}"/>
              </a:ext>
            </a:extLst>
          </p:cNvPr>
          <p:cNvSpPr/>
          <p:nvPr/>
        </p:nvSpPr>
        <p:spPr>
          <a:xfrm>
            <a:off x="4624939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(Full Delegate) 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870D-92BA-43D7-85A2-BEA01BC7234C}"/>
              </a:ext>
            </a:extLst>
          </p:cNvPr>
          <p:cNvSpPr/>
          <p:nvPr/>
        </p:nvSpPr>
        <p:spPr>
          <a:xfrm>
            <a:off x="8470416" y="2108200"/>
            <a:ext cx="3297238" cy="68801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Additional Banquet Ticket</a:t>
            </a:r>
          </a:p>
        </p:txBody>
      </p:sp>
    </p:spTree>
    <p:extLst>
      <p:ext uri="{BB962C8B-B14F-4D97-AF65-F5344CB8AC3E}">
        <p14:creationId xmlns:p14="http://schemas.microsoft.com/office/powerpoint/2010/main" val="2563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5F23458-4B05-378C-872F-D6F2F6955630}"/>
              </a:ext>
            </a:extLst>
          </p:cNvPr>
          <p:cNvGrpSpPr/>
          <p:nvPr/>
        </p:nvGrpSpPr>
        <p:grpSpPr>
          <a:xfrm>
            <a:off x="3567017" y="1830940"/>
            <a:ext cx="4891856" cy="2449727"/>
            <a:chOff x="2297510" y="1484711"/>
            <a:chExt cx="4891856" cy="2449727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44497EB-57B3-FBE9-071E-447923CCD1CC}"/>
                </a:ext>
              </a:extLst>
            </p:cNvPr>
            <p:cNvSpPr txBox="1">
              <a:spLocks/>
            </p:cNvSpPr>
            <p:nvPr/>
          </p:nvSpPr>
          <p:spPr>
            <a:xfrm>
              <a:off x="2297510" y="3024232"/>
              <a:ext cx="4891856" cy="9102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HK" sz="2800" b="1" dirty="0">
                  <a:solidFill>
                    <a:srgbClr val="0978C2"/>
                  </a:solidFill>
                  <a:latin typeface="Open Sans" panose="020B0606030504020204" pitchFamily="34" charset="0"/>
                </a:rPr>
                <a:t>UNIVERSITI TUNKU ABDUL RAHMAN</a:t>
              </a:r>
              <a:endParaRPr lang="en-HK" sz="2800" b="1" dirty="0">
                <a:solidFill>
                  <a:srgbClr val="0978C2"/>
                </a:solidFill>
              </a:endParaRPr>
            </a:p>
          </p:txBody>
        </p:sp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240" y="1484711"/>
              <a:ext cx="2819079" cy="1417880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2B67B8D-9ED9-84AD-B857-D8A8AE46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882" y="2967215"/>
            <a:ext cx="265443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316</Words>
  <Application>Microsoft Office PowerPoint</Application>
  <PresentationFormat>宽屏</PresentationFormat>
  <Paragraphs>102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inherit</vt:lpstr>
      <vt:lpstr>等线</vt:lpstr>
      <vt:lpstr>等线 Light</vt:lpstr>
      <vt:lpstr>仿宋</vt:lpstr>
      <vt:lpstr>Arial</vt:lpstr>
      <vt:lpstr>Arial Black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2</cp:revision>
  <dcterms:created xsi:type="dcterms:W3CDTF">2023-12-31T06:16:14Z</dcterms:created>
  <dcterms:modified xsi:type="dcterms:W3CDTF">2024-02-29T13:56:03Z</dcterms:modified>
</cp:coreProperties>
</file>