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27" dt="2024-03-15T05:18:38.6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5T05:18:38.668" v="631" actId="573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3T05:02:33.759" v="44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13T05:02:20.897" v="443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mod modCrop">
          <ac:chgData name="ZHANG Xiangyu" userId="0af619d5-14b7-43d3-95bc-94ad39c803d6" providerId="ADAL" clId="{1DC4A7AB-8307-463F-B68B-CDC3B517A939}" dt="2024-03-13T05:02:20.897" v="443" actId="164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13T05:02:33.759" v="447" actId="1076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5T05:18:38.668" v="631" actId="5736"/>
        <pc:sldMkLst>
          <pc:docMk/>
          <pc:sldMk cId="2545574032" sldId="272"/>
        </pc:sldMkLst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2" creationId="{69C192FB-9135-C16A-739C-60302DB7569C}"/>
          </ac:spMkLst>
        </pc:spChg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3" creationId="{65BBCD5C-1580-7CEC-4C84-6AB13FC09149}"/>
          </ac:spMkLst>
        </pc:spChg>
        <pc:graphicFrameChg chg="add del mod">
          <ac:chgData name="ZHANG Xiangyu" userId="0af619d5-14b7-43d3-95bc-94ad39c803d6" providerId="ADAL" clId="{1DC4A7AB-8307-463F-B68B-CDC3B517A939}" dt="2024-03-15T04:43:52.900" v="473"/>
          <ac:graphicFrameMkLst>
            <pc:docMk/>
            <pc:sldMk cId="2545574032" sldId="272"/>
            <ac:graphicFrameMk id="2" creationId="{C9491FB9-808E-C5FE-7A7E-CC2821430045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44:01.564" v="478" actId="1076"/>
          <ac:graphicFrameMkLst>
            <pc:docMk/>
            <pc:sldMk cId="2545574032" sldId="272"/>
            <ac:graphicFrameMk id="3" creationId="{CEA4680A-33B4-AE8D-DDC6-B7EEA14C21C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28.265" v="452"/>
          <ac:graphicFrameMkLst>
            <pc:docMk/>
            <pc:sldMk cId="2545574032" sldId="272"/>
            <ac:graphicFrameMk id="4" creationId="{00E13720-A4D1-7A95-BDA4-78081D680E7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45:10.925" v="481"/>
          <ac:graphicFrameMkLst>
            <pc:docMk/>
            <pc:sldMk cId="2545574032" sldId="272"/>
            <ac:graphicFrameMk id="4" creationId="{F15FF4E4-C376-EFE7-5D8E-35EF27FEAE03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3:17.457" v="469" actId="5736"/>
          <ac:graphicFrameMkLst>
            <pc:docMk/>
            <pc:sldMk cId="2545574032" sldId="272"/>
            <ac:graphicFrameMk id="5" creationId="{2330448E-74FD-34FC-8DFD-3133A7E8DE84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5:18:38.668" v="631" actId="5736"/>
          <ac:graphicFrameMkLst>
            <pc:docMk/>
            <pc:sldMk cId="2545574032" sldId="272"/>
            <ac:graphicFrameMk id="6" creationId="{0C82B174-D277-4C7E-C66C-C5510321B9D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54.112" v="460"/>
          <ac:graphicFrameMkLst>
            <pc:docMk/>
            <pc:sldMk cId="2545574032" sldId="272"/>
            <ac:graphicFrameMk id="6" creationId="{1BF6A8DD-33B8-8C2E-9138-EFB99E6CC645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1:49.956" v="458"/>
          <ac:graphicFrameMkLst>
            <pc:docMk/>
            <pc:sldMk cId="2545574032" sldId="272"/>
            <ac:graphicFrameMk id="7" creationId="{B6466735-9590-BF8F-C4F4-B7783E3DD51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2:18.322" v="463"/>
          <ac:graphicFrameMkLst>
            <pc:docMk/>
            <pc:sldMk cId="2545574032" sldId="272"/>
            <ac:graphicFrameMk id="8" creationId="{3B771B73-45CE-8818-2F3F-FA0D621AD80F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33:31.286" v="470" actId="5736"/>
          <ac:graphicFrameMkLst>
            <pc:docMk/>
            <pc:sldMk cId="2545574032" sldId="272"/>
            <ac:graphicFrameMk id="9" creationId="{0C4398F0-07C7-379F-9E46-576A774FC7E6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13113B-05B3-5544-3606-B05BFE5B4757}"/>
              </a:ext>
            </a:extLst>
          </p:cNvPr>
          <p:cNvGrpSpPr/>
          <p:nvPr/>
        </p:nvGrpSpPr>
        <p:grpSpPr>
          <a:xfrm>
            <a:off x="1440775" y="1798638"/>
            <a:ext cx="9699129" cy="2834102"/>
            <a:chOff x="1440775" y="1798638"/>
            <a:chExt cx="9699129" cy="283410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 descr="QR 代码&#10;&#10;描述已自动生成">
              <a:extLst>
                <a:ext uri="{FF2B5EF4-FFF2-40B4-BE49-F238E27FC236}">
                  <a16:creationId xmlns:a16="http://schemas.microsoft.com/office/drawing/2014/main" id="{28543EB1-5FA5-EE6A-AD06-925806C7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248" t="33750" r="16250" b="17361"/>
            <a:stretch/>
          </p:blipFill>
          <p:spPr>
            <a:xfrm>
              <a:off x="2956793" y="2727185"/>
              <a:ext cx="1883771" cy="19055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352FA1B-B170-2C84-FEC3-725262D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11684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30448E-74FD-34FC-8DFD-3133A7E8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8201"/>
              </p:ext>
            </p:extLst>
          </p:nvPr>
        </p:nvGraphicFramePr>
        <p:xfrm>
          <a:off x="4042818" y="248283"/>
          <a:ext cx="3237684" cy="4351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78">
                  <a:extLst>
                    <a:ext uri="{9D8B030D-6E8A-4147-A177-3AD203B41FA5}">
                      <a16:colId xmlns:a16="http://schemas.microsoft.com/office/drawing/2014/main" val="712799989"/>
                    </a:ext>
                  </a:extLst>
                </a:gridCol>
                <a:gridCol w="782370">
                  <a:extLst>
                    <a:ext uri="{9D8B030D-6E8A-4147-A177-3AD203B41FA5}">
                      <a16:colId xmlns:a16="http://schemas.microsoft.com/office/drawing/2014/main" val="3970970218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214468426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028616526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Location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8917906"/>
                  </a:ext>
                </a:extLst>
              </a:tr>
              <a:tr h="495034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07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14:00-20:00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Onsite Registration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682104232"/>
                  </a:ext>
                </a:extLst>
              </a:tr>
              <a:tr h="495034"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Opening Ceremony,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Group Photo,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Plenary Lectures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9413116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715756782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581083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19:00-21:00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Banquet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630646940"/>
                  </a:ext>
                </a:extLst>
              </a:tr>
              <a:tr h="495034">
                <a:tc rowSpan="3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09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18707871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99880136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Rooms 1-6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8460902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4398F0-07C7-379F-9E46-576A774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1147"/>
              </p:ext>
            </p:extLst>
          </p:nvPr>
        </p:nvGraphicFramePr>
        <p:xfrm>
          <a:off x="8106819" y="389793"/>
          <a:ext cx="3237683" cy="303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319">
                  <a:extLst>
                    <a:ext uri="{9D8B030D-6E8A-4147-A177-3AD203B41FA5}">
                      <a16:colId xmlns:a16="http://schemas.microsoft.com/office/drawing/2014/main" val="3065177573"/>
                    </a:ext>
                  </a:extLst>
                </a:gridCol>
                <a:gridCol w="782292">
                  <a:extLst>
                    <a:ext uri="{9D8B030D-6E8A-4147-A177-3AD203B41FA5}">
                      <a16:colId xmlns:a16="http://schemas.microsoft.com/office/drawing/2014/main" val="2007089319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20276390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410652727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Location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770916707"/>
                  </a:ext>
                </a:extLst>
              </a:tr>
              <a:tr h="51567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10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37" marR="63837" marT="31919" marB="31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Academic/Committee Discussion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457216071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12:00-13:30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641258909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14:00-15:00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CMMM20244 Conference Committee Meeting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3163577482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15:00-17:00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 Conference Closing/Certificate Distribution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483014420"/>
                  </a:ext>
                </a:extLst>
              </a:tr>
              <a:tr h="612835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11 &amp; 12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TBC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Visit Universiti Malaya, 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600" kern="100">
                          <a:effectLst/>
                        </a:rPr>
                        <a:t>Universiti Tunku Abdul Rahman and Other Academic Activities 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Malaya &amp; </a:t>
                      </a:r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</a:t>
                      </a:r>
                      <a:r>
                        <a:rPr lang="en-US" sz="600" kern="100" dirty="0" err="1">
                          <a:effectLst/>
                        </a:rPr>
                        <a:t>Tunku</a:t>
                      </a:r>
                      <a:r>
                        <a:rPr lang="en-US" sz="600" kern="100" dirty="0">
                          <a:effectLst/>
                        </a:rPr>
                        <a:t> Abdul Rahman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285000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4680A-33B4-AE8D-DDC6-B7EEA14C2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4578"/>
              </p:ext>
            </p:extLst>
          </p:nvPr>
        </p:nvGraphicFramePr>
        <p:xfrm>
          <a:off x="5867650" y="1825626"/>
          <a:ext cx="456700" cy="435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50">
                  <a:extLst>
                    <a:ext uri="{9D8B030D-6E8A-4147-A177-3AD203B41FA5}">
                      <a16:colId xmlns:a16="http://schemas.microsoft.com/office/drawing/2014/main" val="3345725349"/>
                    </a:ext>
                  </a:extLst>
                </a:gridCol>
                <a:gridCol w="163450">
                  <a:extLst>
                    <a:ext uri="{9D8B030D-6E8A-4147-A177-3AD203B41FA5}">
                      <a16:colId xmlns:a16="http://schemas.microsoft.com/office/drawing/2014/main" val="690585105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040172538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4117838843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1469620707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454602090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266793501"/>
                    </a:ext>
                  </a:extLst>
                </a:gridCol>
              </a:tblGrid>
              <a:tr h="140326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Date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Time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Purpose/Function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Location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6035"/>
                  </a:ext>
                </a:extLst>
              </a:tr>
              <a:tr h="247838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07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14:00-20:00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Onsite Registration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96838"/>
                  </a:ext>
                </a:extLst>
              </a:tr>
              <a:tr h="344599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Opening Ceremony,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Group Photo,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Plenary Lectures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7518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7228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7567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19:00-21:00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Banquet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07722"/>
                  </a:ext>
                </a:extLst>
              </a:tr>
              <a:tr h="3230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09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8599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56871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52000"/>
                  </a:ext>
                </a:extLst>
              </a:tr>
              <a:tr h="24783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10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Academic/Committee Discussion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601852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8864385"/>
                  </a:ext>
                </a:extLst>
              </a:tr>
              <a:tr h="34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14:00-15:00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CMMM20244 Conference Committee Meeting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538192"/>
                  </a:ext>
                </a:extLst>
              </a:tr>
              <a:tr h="430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15:00-17:00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 Conference Closing/Certificate Distribution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734061"/>
                  </a:ext>
                </a:extLst>
              </a:tr>
              <a:tr h="634883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11 &amp; 12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TBC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Visit Universiti Malaya, 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Universiti Tunku Abdul Rahman and Other Academic Activities 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Universiti Malaya &amp; Universiti Tunku Abdul Rahman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 dirty="0">
                          <a:effectLst/>
                        </a:rPr>
                        <a:t> </a:t>
                      </a:r>
                      <a:endParaRPr lang="zh-CN" sz="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2655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82B174-D277-4C7E-C66C-C5510321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3927"/>
              </p:ext>
            </p:extLst>
          </p:nvPr>
        </p:nvGraphicFramePr>
        <p:xfrm>
          <a:off x="0" y="-765727"/>
          <a:ext cx="11393714" cy="11663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269296699"/>
                    </a:ext>
                  </a:extLst>
                </a:gridCol>
                <a:gridCol w="2893219">
                  <a:extLst>
                    <a:ext uri="{9D8B030D-6E8A-4147-A177-3AD203B41FA5}">
                      <a16:colId xmlns:a16="http://schemas.microsoft.com/office/drawing/2014/main" val="3335782676"/>
                    </a:ext>
                  </a:extLst>
                </a:gridCol>
                <a:gridCol w="3569948">
                  <a:extLst>
                    <a:ext uri="{9D8B030D-6E8A-4147-A177-3AD203B41FA5}">
                      <a16:colId xmlns:a16="http://schemas.microsoft.com/office/drawing/2014/main" val="4104923008"/>
                    </a:ext>
                  </a:extLst>
                </a:gridCol>
                <a:gridCol w="2487384">
                  <a:extLst>
                    <a:ext uri="{9D8B030D-6E8A-4147-A177-3AD203B41FA5}">
                      <a16:colId xmlns:a16="http://schemas.microsoft.com/office/drawing/2014/main" val="421798908"/>
                    </a:ext>
                  </a:extLst>
                </a:gridCol>
              </a:tblGrid>
              <a:tr h="115499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Date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Purpose/Function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Location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533477110"/>
                  </a:ext>
                </a:extLst>
              </a:tr>
              <a:tr h="6166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07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14:00-20:00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Onsite Registration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941822222"/>
                  </a:ext>
                </a:extLst>
              </a:tr>
              <a:tr h="924628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08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Opening Ceremony,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Group Photo,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Plenary Lectures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DoubleTree by Hilton Kuala Lumpur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4111645576"/>
                  </a:ext>
                </a:extLst>
              </a:tr>
              <a:tr h="616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061327703"/>
                  </a:ext>
                </a:extLst>
              </a:tr>
              <a:tr h="924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11139103"/>
                  </a:ext>
                </a:extLst>
              </a:tr>
              <a:tr h="616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19:00-21:00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Banquet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561467540"/>
                  </a:ext>
                </a:extLst>
              </a:tr>
              <a:tr h="92462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09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58822968"/>
                  </a:ext>
                </a:extLst>
              </a:tr>
              <a:tr h="616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883909964"/>
                  </a:ext>
                </a:extLst>
              </a:tr>
              <a:tr h="924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42818688"/>
                  </a:ext>
                </a:extLst>
              </a:tr>
              <a:tr h="616617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10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Academic/Committee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Discussion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956631445"/>
                  </a:ext>
                </a:extLst>
              </a:tr>
              <a:tr h="616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053092189"/>
                  </a:ext>
                </a:extLst>
              </a:tr>
              <a:tr h="760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14:00-15:00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CMMM20244 Conference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Committee Meeting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91610167"/>
                  </a:ext>
                </a:extLst>
              </a:tr>
              <a:tr h="9499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15:00-17:00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 Conference Closing/Certificate Distribution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269814123"/>
                  </a:ext>
                </a:extLst>
              </a:tr>
              <a:tr h="14006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11 &amp; 12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TBC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Visit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Malaya,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 Other Academic Activities 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 &amp;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5806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806</Words>
  <Application>Microsoft Office PowerPoint</Application>
  <PresentationFormat>宽屏</PresentationFormat>
  <Paragraphs>273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2024-03-15T05:18:40Z</dcterms:modified>
</cp:coreProperties>
</file>