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12" dt="2024-03-15T04:33:31.2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4:33:31.286" v="470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4:33:31.286" v="470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487</Words>
  <Application>Microsoft Office PowerPoint</Application>
  <PresentationFormat>宽屏</PresentationFormat>
  <Paragraphs>161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2024-03-15T04:33:35Z</dcterms:modified>
</cp:coreProperties>
</file>