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2" dt="2024-02-29T08:31:52.9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modSld">
      <pc:chgData name="ZHANG Xiangyu" userId="0af619d5-14b7-43d3-95bc-94ad39c803d6" providerId="ADAL" clId="{1DC4A7AB-8307-463F-B68B-CDC3B517A939}" dt="2024-02-29T08:31:52.896" v="16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6509471" cy="4572002"/>
            <a:chOff x="139985" y="364065"/>
            <a:chExt cx="4973873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282</Words>
  <Application>Microsoft Office PowerPoint</Application>
  <PresentationFormat>宽屏</PresentationFormat>
  <Paragraphs>89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2024-02-29T08:31:54Z</dcterms:modified>
</cp:coreProperties>
</file>