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6" dt="2024-03-15T05:15:10.3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5:15:10.329" v="630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5:15:10.329" v="630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5:15:10.329" v="630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28657"/>
              </p:ext>
            </p:extLst>
          </p:nvPr>
        </p:nvGraphicFramePr>
        <p:xfrm>
          <a:off x="0" y="-765727"/>
          <a:ext cx="11393714" cy="11663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569948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87384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115499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Location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6166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92462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924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92462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924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616617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616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7602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9499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4006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Visit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806</Words>
  <Application>Microsoft Office PowerPoint</Application>
  <PresentationFormat>宽屏</PresentationFormat>
  <Paragraphs>273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2024-03-15T05:15:13Z</dcterms:modified>
</cp:coreProperties>
</file>