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60" dt="2024-02-29T13:08:35.0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2-29T13:08:38.666" v="213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3:08:38.666" v="213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3:08:17.969" v="209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">
          <ac:chgData name="ZHANG Xiangyu" userId="0af619d5-14b7-43d3-95bc-94ad39c803d6" providerId="ADAL" clId="{1DC4A7AB-8307-463F-B68B-CDC3B517A939}" dt="2024-02-29T12:46:47.538" v="200" actId="14100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mod">
          <ac:chgData name="ZHANG Xiangyu" userId="0af619d5-14b7-43d3-95bc-94ad39c803d6" providerId="ADAL" clId="{1DC4A7AB-8307-463F-B68B-CDC3B517A939}" dt="2024-02-29T12:46:47.538" v="200" actId="14100"/>
          <ac:grpSpMkLst>
            <pc:docMk/>
            <pc:sldMk cId="3560355421" sldId="271"/>
            <ac:grpSpMk id="8" creationId="{57C310DE-96F9-13E5-A5A9-5C83C79D2B8C}"/>
          </ac:grpSpMkLst>
        </pc:grpChg>
        <pc:picChg chg="add mod">
          <ac:chgData name="ZHANG Xiangyu" userId="0af619d5-14b7-43d3-95bc-94ad39c803d6" providerId="ADAL" clId="{1DC4A7AB-8307-463F-B68B-CDC3B517A939}" dt="2024-02-29T13:08:38.666" v="213" actId="1076"/>
          <ac:picMkLst>
            <pc:docMk/>
            <pc:sldMk cId="3560355421" sldId="271"/>
            <ac:picMk id="2" creationId="{31817652-2246-73CD-A5C5-4AA48C1CEF0C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2:46:47.538" v="200" actId="14100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1440775" y="1896188"/>
            <a:ext cx="9699129" cy="2612575"/>
            <a:chOff x="1440775" y="1896188"/>
            <a:chExt cx="9699129" cy="2612575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956978" y="2576955"/>
              <a:ext cx="1883770" cy="19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982327"/>
              <a:ext cx="49158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Join 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896188"/>
              <a:ext cx="3386667" cy="261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3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Binbin Yin</a:t>
              </a:r>
            </a:p>
            <a:p>
              <a:pPr fontAlgn="base">
                <a:lnSpc>
                  <a:spcPct val="13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1817652-2246-73CD-A5C5-4AA48C1CE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275292"/>
            <a:ext cx="9699577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310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2024-02-29T13:08:38Z</dcterms:modified>
</cp:coreProperties>
</file>