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65" dt="2024-02-29T13:50:19.5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2-29T13:50:21.707" v="255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3:50:21.707" v="255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">
          <ac:chgData name="ZHANG Xiangyu" userId="0af619d5-14b7-43d3-95bc-94ad39c803d6" providerId="ADAL" clId="{1DC4A7AB-8307-463F-B68B-CDC3B517A939}" dt="2024-02-29T13:50:08.509" v="251" actId="20577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">
          <ac:chgData name="ZHANG Xiangyu" userId="0af619d5-14b7-43d3-95bc-94ad39c803d6" providerId="ADAL" clId="{1DC4A7AB-8307-463F-B68B-CDC3B517A939}" dt="2024-02-29T13:49:56.932" v="250" actId="1076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mod">
          <ac:chgData name="ZHANG Xiangyu" userId="0af619d5-14b7-43d3-95bc-94ad39c803d6" providerId="ADAL" clId="{1DC4A7AB-8307-463F-B68B-CDC3B517A939}" dt="2024-02-29T13:49:34.403" v="247" actId="1076"/>
          <ac:grpSpMkLst>
            <pc:docMk/>
            <pc:sldMk cId="3560355421" sldId="271"/>
            <ac:grpSpMk id="8" creationId="{57C310DE-96F9-13E5-A5A9-5C83C79D2B8C}"/>
          </ac:grpSpMkLst>
        </pc:grp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mod">
          <ac:chgData name="ZHANG Xiangyu" userId="0af619d5-14b7-43d3-95bc-94ad39c803d6" providerId="ADAL" clId="{1DC4A7AB-8307-463F-B68B-CDC3B517A939}" dt="2024-02-29T13:50:21.707" v="255" actId="1076"/>
          <ac:picMkLst>
            <pc:docMk/>
            <pc:sldMk cId="3560355421" sldId="271"/>
            <ac:picMk id="4" creationId="{B07F78C9-2D70-8913-A528-EB35349EEA25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3:49:34.403" v="247" actId="1076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1440775" y="1798638"/>
            <a:ext cx="9699129" cy="2978508"/>
            <a:chOff x="1440775" y="1798638"/>
            <a:chExt cx="9699129" cy="2978508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956794" y="2758484"/>
              <a:ext cx="1883770" cy="19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978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Binbin Yin</a:t>
              </a:r>
            </a:p>
            <a:p>
              <a:pPr fontAlgn="base">
                <a:lnSpc>
                  <a:spcPct val="150000"/>
                </a:lnSpc>
              </a:pPr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07F78C9-2D70-8913-A528-EB35349E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44" y="5377215"/>
            <a:ext cx="9699577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316</Words>
  <Application>Microsoft Office PowerPoint</Application>
  <PresentationFormat>宽屏</PresentationFormat>
  <Paragraphs>102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2024-02-29T13:50:30Z</dcterms:modified>
</cp:coreProperties>
</file>