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27" dt="2024-02-29T12:05:06.35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3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custSel addSld modSld">
      <pc:chgData name="ZHANG Xiangyu" userId="0af619d5-14b7-43d3-95bc-94ad39c803d6" providerId="ADAL" clId="{1DC4A7AB-8307-463F-B68B-CDC3B517A939}" dt="2024-02-29T12:05:23.700" v="109" actId="107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05:23.700" v="109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05:23.700" v="109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8042" y="5302111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295</Words>
  <Application>Microsoft Office PowerPoint</Application>
  <PresentationFormat>宽屏</PresentationFormat>
  <Paragraphs>96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inherit</vt:lpstr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2024-02-29T12:05:26Z</dcterms:modified>
</cp:coreProperties>
</file>