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76" dt="2024-03-05T07:19:07.1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1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redo custSel addSld modSld">
      <pc:chgData name="ZHANG Xiangyu" userId="0af619d5-14b7-43d3-95bc-94ad39c803d6" providerId="ADAL" clId="{1DC4A7AB-8307-463F-B68B-CDC3B517A939}" dt="2024-03-05T07:44:52.753" v="335" actId="403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delSp modSp mod">
        <pc:chgData name="ZHANG Xiangyu" userId="0af619d5-14b7-43d3-95bc-94ad39c803d6" providerId="ADAL" clId="{1DC4A7AB-8307-463F-B68B-CDC3B517A939}" dt="2024-03-05T07:44:52.753" v="335" actId="403"/>
        <pc:sldMkLst>
          <pc:docMk/>
          <pc:sldMk cId="1914114955" sldId="264"/>
        </pc:sldMkLst>
        <pc:spChg chg="del topLvl">
          <ac:chgData name="ZHANG Xiangyu" userId="0af619d5-14b7-43d3-95bc-94ad39c803d6" providerId="ADAL" clId="{1DC4A7AB-8307-463F-B68B-CDC3B517A939}" dt="2024-03-05T07:11:24.895" v="273" actId="478"/>
          <ac:spMkLst>
            <pc:docMk/>
            <pc:sldMk cId="1914114955" sldId="264"/>
            <ac:spMk id="5" creationId="{044497EB-57B3-FBE9-071E-447923CCD1CC}"/>
          </ac:spMkLst>
        </pc:spChg>
        <pc:spChg chg="add mod">
          <ac:chgData name="ZHANG Xiangyu" userId="0af619d5-14b7-43d3-95bc-94ad39c803d6" providerId="ADAL" clId="{1DC4A7AB-8307-463F-B68B-CDC3B517A939}" dt="2024-03-05T07:44:48.827" v="333" actId="403"/>
          <ac:spMkLst>
            <pc:docMk/>
            <pc:sldMk cId="1914114955" sldId="264"/>
            <ac:spMk id="10" creationId="{22DF6092-F4B1-7B11-6F08-4100876EF092}"/>
          </ac:spMkLst>
        </pc:spChg>
        <pc:spChg chg="add mod">
          <ac:chgData name="ZHANG Xiangyu" userId="0af619d5-14b7-43d3-95bc-94ad39c803d6" providerId="ADAL" clId="{1DC4A7AB-8307-463F-B68B-CDC3B517A939}" dt="2024-03-05T07:44:52.753" v="335" actId="403"/>
          <ac:spMkLst>
            <pc:docMk/>
            <pc:sldMk cId="1914114955" sldId="264"/>
            <ac:spMk id="12" creationId="{BC950EC9-08A6-7DB8-B5BF-2A709B765548}"/>
          </ac:spMkLst>
        </pc:spChg>
        <pc:grpChg chg="del">
          <ac:chgData name="ZHANG Xiangyu" userId="0af619d5-14b7-43d3-95bc-94ad39c803d6" providerId="ADAL" clId="{1DC4A7AB-8307-463F-B68B-CDC3B517A939}" dt="2024-03-05T07:11:24.895" v="273" actId="478"/>
          <ac:grpSpMkLst>
            <pc:docMk/>
            <pc:sldMk cId="1914114955" sldId="264"/>
            <ac:grpSpMk id="4" creationId="{85F23458-4B05-378C-872F-D6F2F6955630}"/>
          </ac:grpSpMkLst>
        </pc:grpChg>
        <pc:grpChg chg="add mod">
          <ac:chgData name="ZHANG Xiangyu" userId="0af619d5-14b7-43d3-95bc-94ad39c803d6" providerId="ADAL" clId="{1DC4A7AB-8307-463F-B68B-CDC3B517A939}" dt="2024-03-05T07:44:40.700" v="331" actId="14100"/>
          <ac:grpSpMkLst>
            <pc:docMk/>
            <pc:sldMk cId="1914114955" sldId="264"/>
            <ac:grpSpMk id="13" creationId="{2DC9A1EF-CAD0-2068-03BF-7C54F037F336}"/>
          </ac:grpSpMkLst>
        </pc:grpChg>
        <pc:graphicFrameChg chg="add del mod">
          <ac:chgData name="ZHANG Xiangyu" userId="0af619d5-14b7-43d3-95bc-94ad39c803d6" providerId="ADAL" clId="{1DC4A7AB-8307-463F-B68B-CDC3B517A939}" dt="2024-03-05T07:10:52.028" v="262"/>
          <ac:graphicFrameMkLst>
            <pc:docMk/>
            <pc:sldMk cId="1914114955" sldId="264"/>
            <ac:graphicFrameMk id="2" creationId="{330C36DC-C086-25D3-4E5E-3AD75D1491B9}"/>
          </ac:graphicFrameMkLst>
        </pc:graphicFrameChg>
        <pc:picChg chg="del">
          <ac:chgData name="ZHANG Xiangyu" userId="0af619d5-14b7-43d3-95bc-94ad39c803d6" providerId="ADAL" clId="{1DC4A7AB-8307-463F-B68B-CDC3B517A939}" dt="2024-03-05T07:44:29.963" v="328" actId="478"/>
          <ac:picMkLst>
            <pc:docMk/>
            <pc:sldMk cId="1914114955" sldId="264"/>
            <ac:picMk id="3" creationId="{A2B67B8D-9ED9-84AD-B857-D8A8AE46B1CB}"/>
          </ac:picMkLst>
        </pc:picChg>
        <pc:picChg chg="mod topLvl">
          <ac:chgData name="ZHANG Xiangyu" userId="0af619d5-14b7-43d3-95bc-94ad39c803d6" providerId="ADAL" clId="{1DC4A7AB-8307-463F-B68B-CDC3B517A939}" dt="2024-03-05T07:25:34.326" v="318" actId="1076"/>
          <ac:picMkLst>
            <pc:docMk/>
            <pc:sldMk cId="1914114955" sldId="264"/>
            <ac:picMk id="6" creationId="{9EFA56DD-A63A-194E-6522-77EAD029688E}"/>
          </ac:picMkLst>
        </pc:picChg>
        <pc:picChg chg="add mod">
          <ac:chgData name="ZHANG Xiangyu" userId="0af619d5-14b7-43d3-95bc-94ad39c803d6" providerId="ADAL" clId="{1DC4A7AB-8307-463F-B68B-CDC3B517A939}" dt="2024-03-05T07:17:59.375" v="294"/>
          <ac:picMkLst>
            <pc:docMk/>
            <pc:sldMk cId="1914114955" sldId="264"/>
            <ac:picMk id="8" creationId="{E2838A4E-ED2E-1F0F-50C1-EE64F24E1D13}"/>
          </ac:picMkLst>
        </pc:picChg>
        <pc:cxnChg chg="add del mod">
          <ac:chgData name="ZHANG Xiangyu" userId="0af619d5-14b7-43d3-95bc-94ad39c803d6" providerId="ADAL" clId="{1DC4A7AB-8307-463F-B68B-CDC3B517A939}" dt="2024-03-05T07:29:34.463" v="327" actId="478"/>
          <ac:cxnSpMkLst>
            <pc:docMk/>
            <pc:sldMk cId="1914114955" sldId="264"/>
            <ac:cxnSpMk id="15" creationId="{451083E3-0A41-B837-6C42-5C7F0082CB2F}"/>
          </ac:cxnSpMkLst>
        </pc:cxn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3:55:55.589" v="259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">
          <ac:chgData name="ZHANG Xiangyu" userId="0af619d5-14b7-43d3-95bc-94ad39c803d6" providerId="ADAL" clId="{1DC4A7AB-8307-463F-B68B-CDC3B517A939}" dt="2024-02-29T13:50:08.509" v="251" actId="20577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">
          <ac:chgData name="ZHANG Xiangyu" userId="0af619d5-14b7-43d3-95bc-94ad39c803d6" providerId="ADAL" clId="{1DC4A7AB-8307-463F-B68B-CDC3B517A939}" dt="2024-02-29T13:55:44.309" v="256" actId="948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mod">
          <ac:chgData name="ZHANG Xiangyu" userId="0af619d5-14b7-43d3-95bc-94ad39c803d6" providerId="ADAL" clId="{1DC4A7AB-8307-463F-B68B-CDC3B517A939}" dt="2024-02-29T13:49:34.403" v="247" actId="1076"/>
          <ac:grpSpMkLst>
            <pc:docMk/>
            <pc:sldMk cId="3560355421" sldId="271"/>
            <ac:grpSpMk id="8" creationId="{57C310DE-96F9-13E5-A5A9-5C83C79D2B8C}"/>
          </ac:grpSpMkLst>
        </pc:grpChg>
        <pc:picChg chg="add del mod">
          <ac:chgData name="ZHANG Xiangyu" userId="0af619d5-14b7-43d3-95bc-94ad39c803d6" providerId="ADAL" clId="{1DC4A7AB-8307-463F-B68B-CDC3B517A939}" dt="2024-02-29T13:48:37.927" v="233" actId="478"/>
          <ac:picMkLst>
            <pc:docMk/>
            <pc:sldMk cId="3560355421" sldId="271"/>
            <ac:picMk id="2" creationId="{31817652-2246-73CD-A5C5-4AA48C1CEF0C}"/>
          </ac:picMkLst>
        </pc:picChg>
        <pc:picChg chg="add mod">
          <ac:chgData name="ZHANG Xiangyu" userId="0af619d5-14b7-43d3-95bc-94ad39c803d6" providerId="ADAL" clId="{1DC4A7AB-8307-463F-B68B-CDC3B517A939}" dt="2024-02-29T13:55:55.589" v="259" actId="1076"/>
          <ac:picMkLst>
            <pc:docMk/>
            <pc:sldMk cId="3560355421" sldId="271"/>
            <ac:picMk id="2" creationId="{34AC00ED-8DC8-E85F-978B-0922D579204D}"/>
          </ac:picMkLst>
        </pc:pic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add del mod">
          <ac:chgData name="ZHANG Xiangyu" userId="0af619d5-14b7-43d3-95bc-94ad39c803d6" providerId="ADAL" clId="{1DC4A7AB-8307-463F-B68B-CDC3B517A939}" dt="2024-02-29T13:50:15.166" v="252" actId="478"/>
          <ac:picMkLst>
            <pc:docMk/>
            <pc:sldMk cId="3560355421" sldId="271"/>
            <ac:picMk id="3" creationId="{C94ADE2C-29E8-0919-2B0F-82D7BA686691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3:55:54.360" v="258" actId="478"/>
          <ac:picMkLst>
            <pc:docMk/>
            <pc:sldMk cId="3560355421" sldId="271"/>
            <ac:picMk id="4" creationId="{B07F78C9-2D70-8913-A528-EB35349EEA25}"/>
          </ac:picMkLst>
        </pc:picChg>
        <pc:picChg chg="add del mod">
          <ac:chgData name="ZHANG Xiangyu" userId="0af619d5-14b7-43d3-95bc-94ad39c803d6" providerId="ADAL" clId="{1DC4A7AB-8307-463F-B68B-CDC3B517A939}" dt="2024-02-29T13:08:31.136" v="210" actId="478"/>
          <ac:picMkLst>
            <pc:docMk/>
            <pc:sldMk cId="3560355421" sldId="271"/>
            <ac:picMk id="9" creationId="{095E96D5-0F46-7B5D-A2D3-7B826475BA7C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2-29T13:49:34.403" v="247" actId="1076"/>
          <ac:picMkLst>
            <pc:docMk/>
            <pc:sldMk cId="3560355421" sldId="271"/>
            <ac:picMk id="1026" creationId="{14B88B1B-0BD7-D2AF-EF8F-1EC9C16FC005}"/>
          </ac:picMkLst>
        </pc:pic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7C310DE-96F9-13E5-A5A9-5C83C79D2B8C}"/>
              </a:ext>
            </a:extLst>
          </p:cNvPr>
          <p:cNvGrpSpPr/>
          <p:nvPr/>
        </p:nvGrpSpPr>
        <p:grpSpPr>
          <a:xfrm>
            <a:off x="1440775" y="1798638"/>
            <a:ext cx="9699129" cy="2891654"/>
            <a:chOff x="1440775" y="1798638"/>
            <a:chExt cx="9699129" cy="2891654"/>
          </a:xfrm>
        </p:grpSpPr>
        <p:pic>
          <p:nvPicPr>
            <p:cNvPr id="1026" name="Picture 2" descr="wechat">
              <a:extLst>
                <a:ext uri="{FF2B5EF4-FFF2-40B4-BE49-F238E27FC236}">
                  <a16:creationId xmlns:a16="http://schemas.microsoft.com/office/drawing/2014/main" id="{14B88B1B-0BD7-D2AF-EF8F-1EC9C16FC0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82" r="16360"/>
            <a:stretch/>
          </p:blipFill>
          <p:spPr bwMode="auto">
            <a:xfrm>
              <a:off x="2956794" y="2758484"/>
              <a:ext cx="1883770" cy="19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896188"/>
              <a:ext cx="49158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Scan the QR code to join</a:t>
              </a:r>
              <a:b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CMMM2024 WeChat Group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798638"/>
              <a:ext cx="3386667" cy="2793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Binbin Yin</a:t>
              </a:r>
            </a:p>
            <a:p>
              <a:pPr fontAlgn="base"/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4AC00ED-8DC8-E85F-978B-0922D579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24" y="5278346"/>
            <a:ext cx="9699577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C9A1EF-CAD0-2068-03BF-7C54F037F336}"/>
              </a:ext>
            </a:extLst>
          </p:cNvPr>
          <p:cNvGrpSpPr/>
          <p:nvPr/>
        </p:nvGrpSpPr>
        <p:grpSpPr>
          <a:xfrm>
            <a:off x="0" y="1098794"/>
            <a:ext cx="12192000" cy="3047047"/>
            <a:chOff x="-602342" y="1830940"/>
            <a:chExt cx="9060542" cy="2264427"/>
          </a:xfrm>
        </p:grpSpPr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929" y="2149978"/>
              <a:ext cx="2820754" cy="1418722"/>
            </a:xfrm>
            <a:prstGeom prst="rect">
              <a:avLst/>
            </a:prstGeom>
          </p:spPr>
        </p:pic>
        <p:pic>
          <p:nvPicPr>
            <p:cNvPr id="8" name="图片 7" descr="图示, 徽标&#10;&#10;描述已自动生成">
              <a:extLst>
                <a:ext uri="{FF2B5EF4-FFF2-40B4-BE49-F238E27FC236}">
                  <a16:creationId xmlns:a16="http://schemas.microsoft.com/office/drawing/2014/main" id="{E2838A4E-ED2E-1F0F-50C1-EE64F24E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0867" y="1830940"/>
              <a:ext cx="1416651" cy="173776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DF6092-F4B1-7B11-6F08-4100876EF092}"/>
                </a:ext>
              </a:extLst>
            </p:cNvPr>
            <p:cNvSpPr txBox="1"/>
            <p:nvPr/>
          </p:nvSpPr>
          <p:spPr>
            <a:xfrm>
              <a:off x="-602342" y="3706534"/>
              <a:ext cx="3739051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University of Malaya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950EC9-08A6-7DB8-B5BF-2A709B765548}"/>
                </a:ext>
              </a:extLst>
            </p:cNvPr>
            <p:cNvSpPr txBox="1"/>
            <p:nvPr/>
          </p:nvSpPr>
          <p:spPr>
            <a:xfrm>
              <a:off x="3924301" y="3706534"/>
              <a:ext cx="4533899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319</Words>
  <Application>Microsoft Office PowerPoint</Application>
  <PresentationFormat>宽屏</PresentationFormat>
  <Paragraphs>103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inherit</vt:lpstr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2024-03-05T07:44:59Z</dcterms:modified>
</cp:coreProperties>
</file>