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80" dt="2024-01-02T13:31:33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custSel addSld modSld">
      <pc:chgData name="ZHANG Xiangyu" userId="0af619d5-14b7-43d3-95bc-94ad39c803d6" providerId="ADAL" clId="{0190945F-89A7-4B46-967C-3ACE53AB7830}" dt="2024-01-02T13:32:08.123" v="408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2T13:10:03.113" v="323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2T07:40:58.936" v="152" actId="2711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2T13:10:03.113" v="323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2T12:17:51.983" v="303" actId="14100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2T12:07:07.235" v="301" actId="164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2T12:17:51.983" v="303" actId="14100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2T12:07:19.283" v="302" actId="164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13:32:08.123" v="408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mod ord modCrop">
          <ac:chgData name="ZHANG Xiangyu" userId="0af619d5-14b7-43d3-95bc-94ad39c803d6" providerId="ADAL" clId="{0190945F-89A7-4B46-967C-3ACE53AB7830}" dt="2024-01-02T13:21:04.442" v="379" actId="732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2T13:32:08.123" v="408" actId="1076"/>
          <ac:picMkLst>
            <pc:docMk/>
            <pc:sldMk cId="3249798467" sldId="259"/>
            <ac:picMk id="15" creationId="{34A6F26E-61F7-BDFB-EAA5-98226E1290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城市的夜景&#10;&#10;描述已自动生成">
            <a:extLst>
              <a:ext uri="{FF2B5EF4-FFF2-40B4-BE49-F238E27FC236}">
                <a16:creationId xmlns:a16="http://schemas.microsoft.com/office/drawing/2014/main" id="{E49065C2-B49C-55B0-D758-605DC024E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1"/>
          <a:stretch/>
        </p:blipFill>
        <p:spPr>
          <a:xfrm>
            <a:off x="4296000" y="1954695"/>
            <a:ext cx="3600000" cy="1433030"/>
          </a:xfrm>
          <a:prstGeom prst="rect">
            <a:avLst/>
          </a:prstGeom>
        </p:spPr>
      </p:pic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4044" y="1655544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6117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730723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79</Words>
  <Application>Microsoft Office PowerPoint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2024-01-02T13:32:19Z</dcterms:modified>
</cp:coreProperties>
</file>