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93" dt="2024-03-08T07:32:45.5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08T07:32:47.950" v="425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08T07:32:47.950" v="425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06T12:43:57.169" v="414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08T07:32:34.009" v="422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06T12:43:57.169" v="414" actId="164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mod">
          <ac:chgData name="ZHANG Xiangyu" userId="0af619d5-14b7-43d3-95bc-94ad39c803d6" providerId="ADAL" clId="{1DC4A7AB-8307-463F-B68B-CDC3B517A939}" dt="2024-03-08T07:32:47.950" v="425" actId="1076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mod modCrop">
          <ac:chgData name="ZHANG Xiangyu" userId="0af619d5-14b7-43d3-95bc-94ad39c803d6" providerId="ADAL" clId="{1DC4A7AB-8307-463F-B68B-CDC3B517A939}" dt="2024-03-06T12:43:57.169" v="414" actId="164"/>
          <ac:picMkLst>
            <pc:docMk/>
            <pc:sldMk cId="3560355421" sldId="271"/>
            <ac:picMk id="6" creationId="{F6307878-3997-1B88-BC10-ECE6FDEEE914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43F547D-68A6-C92B-DE7E-5CEEDDFDDE05}"/>
              </a:ext>
            </a:extLst>
          </p:cNvPr>
          <p:cNvGrpSpPr/>
          <p:nvPr/>
        </p:nvGrpSpPr>
        <p:grpSpPr>
          <a:xfrm>
            <a:off x="1440775" y="1798638"/>
            <a:ext cx="9699129" cy="2793842"/>
            <a:chOff x="1440775" y="1798638"/>
            <a:chExt cx="9699129" cy="279384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图片 5" descr="QR 代码&#10;&#10;描述已自动生成">
              <a:extLst>
                <a:ext uri="{FF2B5EF4-FFF2-40B4-BE49-F238E27FC236}">
                  <a16:creationId xmlns:a16="http://schemas.microsoft.com/office/drawing/2014/main" id="{F6307878-3997-1B88-BC10-ECE6FDEEE9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920" t="33365" r="16107" b="17746"/>
            <a:stretch/>
          </p:blipFill>
          <p:spPr>
            <a:xfrm>
              <a:off x="2956794" y="2727547"/>
              <a:ext cx="1883770" cy="1864933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197838B-8E41-0FDC-0640-6AC96FE7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11" y="495642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324</Words>
  <Application>Microsoft Office PowerPoint</Application>
  <PresentationFormat>宽屏</PresentationFormat>
  <Paragraphs>105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2024-03-08T07:32:59Z</dcterms:modified>
</cp:coreProperties>
</file>