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6509471" cy="4572002"/>
            <a:chOff x="139985" y="364065"/>
            <a:chExt cx="4973873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63145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0598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9525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9525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9398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282</Words>
  <Application>Microsoft Office PowerPoint</Application>
  <PresentationFormat>宽屏</PresentationFormat>
  <Paragraphs>89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2024-02-28T12:42:47Z</dcterms:modified>
</cp:coreProperties>
</file>