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60" dt="2024-01-16T08:49:28.7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08:49:28.702" v="1210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8:49:28.702" v="1210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8:49:17.283" v="1209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8:49:28.702" v="1210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34691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38982"/>
              </p:ext>
            </p:extLst>
          </p:nvPr>
        </p:nvGraphicFramePr>
        <p:xfrm>
          <a:off x="553967" y="4229974"/>
          <a:ext cx="11084063" cy="4595507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666084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239</Words>
  <Application>Microsoft Office PowerPoint</Application>
  <PresentationFormat>宽屏</PresentationFormat>
  <Paragraphs>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2024-01-16T08:49:28Z</dcterms:modified>
</cp:coreProperties>
</file>