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86" dt="2024-01-16T13:43:40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14:04:36.080" v="1301" actId="207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9:08:48.328" v="1241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9:08:48.328" v="1241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9:08:41.538" v="124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04:36.080" v="1301" actId="207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04:36.080" v="1301" actId="207"/>
          <ac:spMkLst>
            <pc:docMk/>
            <pc:sldMk cId="1914114955" sldId="264"/>
            <ac:spMk id="5" creationId="{044497EB-57B3-FBE9-071E-447923CCD1CC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243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2211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02060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02060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243</Words>
  <Application>Microsoft Office PowerPoint</Application>
  <PresentationFormat>宽屏</PresentationFormat>
  <Paragraphs>74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2024-01-16T14:04:46Z</dcterms:modified>
</cp:coreProperties>
</file>