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80" dt="2024-01-15T14:29:13.8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5T14:29:30.552" v="865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0T06:27:50.234" v="849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0T06:27:50.234" v="849" actId="573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5325"/>
              </p:ext>
            </p:extLst>
          </p:nvPr>
        </p:nvGraphicFramePr>
        <p:xfrm>
          <a:off x="1282517" y="3622562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138</Words>
  <Application>Microsoft Office PowerPoint</Application>
  <PresentationFormat>宽屏</PresentationFormat>
  <Paragraphs>41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2024-01-15T14:29:37Z</dcterms:modified>
</cp:coreProperties>
</file>