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59" dt="2024-02-29T12:51:22.47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6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custSel addSld modSld">
      <pc:chgData name="ZHANG Xiangyu" userId="0af619d5-14b7-43d3-95bc-94ad39c803d6" providerId="ADAL" clId="{1DC4A7AB-8307-463F-B68B-CDC3B517A939}" dt="2024-02-29T12:51:24.807" v="206" actId="107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51:24.807" v="206" actId="1076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4" creationId="{0B47E447-C60D-C81E-0325-5A88550ECAB3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4" creationId="{542FC2D1-35ED-DBCD-F7E8-33561DCD95DB}"/>
          </ac:spMkLst>
        </pc:spChg>
        <pc:spChg chg="add mod">
          <ac:chgData name="ZHANG Xiangyu" userId="0af619d5-14b7-43d3-95bc-94ad39c803d6" providerId="ADAL" clId="{1DC4A7AB-8307-463F-B68B-CDC3B517A939}" dt="2024-02-29T12:50:49.091" v="201" actId="113"/>
          <ac:spMkLst>
            <pc:docMk/>
            <pc:sldMk cId="3560355421" sldId="271"/>
            <ac:spMk id="5" creationId="{4EFF7833-2C1E-DD27-7410-CED7DD5BB11F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6" creationId="{215736B3-0339-B23B-2A46-5C5AC7C49935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6" creationId="{C18A7A24-A0F6-8BE3-2985-496A12ABE1D1}"/>
          </ac:spMkLst>
        </pc:spChg>
        <pc:spChg chg="add mod">
          <ac:chgData name="ZHANG Xiangyu" userId="0af619d5-14b7-43d3-95bc-94ad39c803d6" providerId="ADAL" clId="{1DC4A7AB-8307-463F-B68B-CDC3B517A939}" dt="2024-02-29T12:46:47.538" v="200" actId="14100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23:37.743" v="159"/>
          <ac:grpSpMkLst>
            <pc:docMk/>
            <pc:sldMk cId="3560355421" sldId="271"/>
            <ac:grpSpMk id="2" creationId="{C1F41AAF-911C-6B0C-1838-4DE3025D15D1}"/>
          </ac:grpSpMkLst>
        </pc:grpChg>
        <pc:grpChg chg="add del mod">
          <ac:chgData name="ZHANG Xiangyu" userId="0af619d5-14b7-43d3-95bc-94ad39c803d6" providerId="ADAL" clId="{1DC4A7AB-8307-463F-B68B-CDC3B517A939}" dt="2024-02-29T12:51:18.955" v="204" actId="478"/>
          <ac:grpSpMkLst>
            <pc:docMk/>
            <pc:sldMk cId="3560355421" sldId="271"/>
            <ac:grpSpMk id="2" creationId="{DB35270F-3A8D-771C-0D47-AC7F88AA2005}"/>
          </ac:grpSpMkLst>
        </pc:grpChg>
        <pc:grpChg chg="add mod">
          <ac:chgData name="ZHANG Xiangyu" userId="0af619d5-14b7-43d3-95bc-94ad39c803d6" providerId="ADAL" clId="{1DC4A7AB-8307-463F-B68B-CDC3B517A939}" dt="2024-02-29T12:46:47.538" v="200" actId="14100"/>
          <ac:grpSpMkLst>
            <pc:docMk/>
            <pc:sldMk cId="3560355421" sldId="271"/>
            <ac:grpSpMk id="8" creationId="{57C310DE-96F9-13E5-A5A9-5C83C79D2B8C}"/>
          </ac:grpSpMkLst>
        </pc:grpChg>
        <pc:picChg chg="mod">
          <ac:chgData name="ZHANG Xiangyu" userId="0af619d5-14b7-43d3-95bc-94ad39c803d6" providerId="ADAL" clId="{1DC4A7AB-8307-463F-B68B-CDC3B517A939}" dt="2024-02-29T12:51:16.683" v="203" actId="1076"/>
          <ac:picMkLst>
            <pc:docMk/>
            <pc:sldMk cId="3560355421" sldId="271"/>
            <ac:picMk id="3" creationId="{68AE1737-2182-2D45-18F1-97FDD40AF0A4}"/>
          </ac:picMkLst>
        </pc:picChg>
        <pc:picChg chg="mod">
          <ac:chgData name="ZHANG Xiangyu" userId="0af619d5-14b7-43d3-95bc-94ad39c803d6" providerId="ADAL" clId="{1DC4A7AB-8307-463F-B68B-CDC3B517A939}" dt="2024-02-29T12:23:37.743" v="159"/>
          <ac:picMkLst>
            <pc:docMk/>
            <pc:sldMk cId="3560355421" sldId="271"/>
            <ac:picMk id="3" creationId="{DC09CE1B-7B3D-715F-F198-6740F8551221}"/>
          </ac:picMkLst>
        </pc:picChg>
        <pc:picChg chg="add mod">
          <ac:chgData name="ZHANG Xiangyu" userId="0af619d5-14b7-43d3-95bc-94ad39c803d6" providerId="ADAL" clId="{1DC4A7AB-8307-463F-B68B-CDC3B517A939}" dt="2024-02-29T12:51:24.807" v="206" actId="1076"/>
          <ac:picMkLst>
            <pc:docMk/>
            <pc:sldMk cId="3560355421" sldId="271"/>
            <ac:picMk id="9" creationId="{095E96D5-0F46-7B5D-A2D3-7B826475BA7C}"/>
          </ac:picMkLst>
        </pc:pic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del mod">
          <ac:chgData name="ZHANG Xiangyu" userId="0af619d5-14b7-43d3-95bc-94ad39c803d6" providerId="ADAL" clId="{1DC4A7AB-8307-463F-B68B-CDC3B517A939}" dt="2024-02-29T12:45:05.299" v="163" actId="478"/>
          <ac:picMkLst>
            <pc:docMk/>
            <pc:sldMk cId="3560355421" sldId="271"/>
            <ac:picMk id="9" creationId="{CE68BC98-B2E1-7850-DDEB-B73974B228AB}"/>
          </ac:picMkLst>
        </pc:picChg>
        <pc:picChg chg="add del mod">
          <ac:chgData name="ZHANG Xiangyu" userId="0af619d5-14b7-43d3-95bc-94ad39c803d6" providerId="ADAL" clId="{1DC4A7AB-8307-463F-B68B-CDC3B517A939}" dt="2024-02-29T12:23:28.852" v="157" actId="478"/>
          <ac:picMkLst>
            <pc:docMk/>
            <pc:sldMk cId="3560355421" sldId="271"/>
            <ac:picMk id="10" creationId="{5DF23A82-91C6-362D-AE28-02811DDA2C28}"/>
          </ac:picMkLst>
        </pc:picChg>
        <pc:picChg chg="add mod">
          <ac:chgData name="ZHANG Xiangyu" userId="0af619d5-14b7-43d3-95bc-94ad39c803d6" providerId="ADAL" clId="{1DC4A7AB-8307-463F-B68B-CDC3B517A939}" dt="2024-02-29T12:46:47.538" v="200" actId="14100"/>
          <ac:picMkLst>
            <pc:docMk/>
            <pc:sldMk cId="3560355421" sldId="271"/>
            <ac:picMk id="1026" creationId="{14B88B1B-0BD7-D2AF-EF8F-1EC9C16FC005}"/>
          </ac:picMkLst>
        </pc:pic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7C310DE-96F9-13E5-A5A9-5C83C79D2B8C}"/>
              </a:ext>
            </a:extLst>
          </p:cNvPr>
          <p:cNvGrpSpPr/>
          <p:nvPr/>
        </p:nvGrpSpPr>
        <p:grpSpPr>
          <a:xfrm>
            <a:off x="1440775" y="1896188"/>
            <a:ext cx="9699129" cy="2612575"/>
            <a:chOff x="1440775" y="1896188"/>
            <a:chExt cx="9699129" cy="2612575"/>
          </a:xfrm>
        </p:grpSpPr>
        <p:pic>
          <p:nvPicPr>
            <p:cNvPr id="1026" name="Picture 2" descr="wechat">
              <a:extLst>
                <a:ext uri="{FF2B5EF4-FFF2-40B4-BE49-F238E27FC236}">
                  <a16:creationId xmlns:a16="http://schemas.microsoft.com/office/drawing/2014/main" id="{14B88B1B-0BD7-D2AF-EF8F-1EC9C16FC0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82" r="16360"/>
            <a:stretch/>
          </p:blipFill>
          <p:spPr bwMode="auto">
            <a:xfrm>
              <a:off x="2956978" y="2576955"/>
              <a:ext cx="1883770" cy="193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FF7833-2C1E-DD27-7410-CED7DD5BB11F}"/>
                </a:ext>
              </a:extLst>
            </p:cNvPr>
            <p:cNvSpPr txBox="1"/>
            <p:nvPr/>
          </p:nvSpPr>
          <p:spPr>
            <a:xfrm>
              <a:off x="1440775" y="1982327"/>
              <a:ext cx="49158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Welcome to join WeChat Group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049768-9AC4-3030-433C-6B81DB9C9022}"/>
                </a:ext>
              </a:extLst>
            </p:cNvPr>
            <p:cNvSpPr txBox="1"/>
            <p:nvPr/>
          </p:nvSpPr>
          <p:spPr>
            <a:xfrm>
              <a:off x="7753237" y="1896188"/>
              <a:ext cx="3386667" cy="26125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3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Secretariat: </a:t>
              </a:r>
            </a:p>
            <a:p>
              <a:pPr fontAlgn="base">
                <a:lnSpc>
                  <a:spcPct val="130000"/>
                </a:lnSpc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Dr. Binbin Yin</a:t>
              </a:r>
            </a:p>
            <a:p>
              <a:pPr fontAlgn="base">
                <a:lnSpc>
                  <a:spcPct val="130000"/>
                </a:lnSpc>
              </a:pPr>
              <a:endParaRPr lang="en-US" altLang="zh-C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Email: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cmmm2024@163.com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095E96D5-0F46-7B5D-A2D3-7B826475B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11" y="4919693"/>
            <a:ext cx="9699577" cy="27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311</Words>
  <Application>Microsoft Office PowerPoint</Application>
  <PresentationFormat>宽屏</PresentationFormat>
  <Paragraphs>102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inherit</vt:lpstr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2024-02-29T12:51:37Z</dcterms:modified>
</cp:coreProperties>
</file>