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03" dt="2024-01-05T08:06:02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8:06:02.677" v="557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8:06:02.677" v="557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7:37:51.238" v="554" actId="207"/>
          <ac:spMkLst>
            <pc:docMk/>
            <pc:sldMk cId="3049935216" sldId="256"/>
            <ac:spMk id="6" creationId="{8218391C-31EC-DA92-D9F1-A0623DD25C8D}"/>
          </ac:spMkLst>
        </pc:spChg>
        <pc:spChg chg="add">
          <ac:chgData name="ZHANG Xiangyu" userId="0af619d5-14b7-43d3-95bc-94ad39c803d6" providerId="ADAL" clId="{0190945F-89A7-4B46-967C-3ACE53AB7830}" dt="2024-01-05T05:54:50.303" v="545"/>
          <ac:spMkLst>
            <pc:docMk/>
            <pc:sldMk cId="3049935216" sldId="256"/>
            <ac:spMk id="10" creationId="{D60C2AB1-B15E-C476-43B4-390BAE11570D}"/>
          </ac:spMkLst>
        </pc:spChg>
        <pc:graphicFrameChg chg="add mod modGraphic">
          <ac:chgData name="ZHANG Xiangyu" userId="0af619d5-14b7-43d3-95bc-94ad39c803d6" providerId="ADAL" clId="{0190945F-89A7-4B46-967C-3ACE53AB7830}" dt="2024-01-05T08:06:02.677" v="557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8439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3047260" y="3836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108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2024-01-05T08:06:08Z</dcterms:modified>
</cp:coreProperties>
</file>