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FA9C3E"/>
    <a:srgbClr val="1E73BE"/>
    <a:srgbClr val="0098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99" dt="2024-01-05T03:53:31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05T04:10:20.325" v="543"/>
      <pc:docMkLst>
        <pc:docMk/>
      </pc:docMkLst>
      <pc:sldChg chg="addSp delSp modSp new mod">
        <pc:chgData name="ZHANG Xiangyu" userId="0af619d5-14b7-43d3-95bc-94ad39c803d6" providerId="ADAL" clId="{0190945F-89A7-4B46-967C-3ACE53AB7830}" dt="2024-01-05T04:10:20.325" v="543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2T11:35:26.181" v="175" actId="207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2T07:40:54.999" v="151" actId="2711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5T04:10:20.325" v="543"/>
          <ac:spMkLst>
            <pc:docMk/>
            <pc:sldMk cId="3049935216" sldId="256"/>
            <ac:spMk id="6" creationId="{8218391C-31EC-DA92-D9F1-A0623DD25C8D}"/>
          </ac:spMkLst>
        </pc:spChg>
        <pc:graphicFrameChg chg="add mod modGraphic">
          <ac:chgData name="ZHANG Xiangyu" userId="0af619d5-14b7-43d3-95bc-94ad39c803d6" providerId="ADAL" clId="{0190945F-89A7-4B46-967C-3ACE53AB7830}" dt="2024-01-05T02:34:49.213" v="531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picChg chg="add mod">
          <ac:chgData name="ZHANG Xiangyu" userId="0af619d5-14b7-43d3-95bc-94ad39c803d6" providerId="ADAL" clId="{0190945F-89A7-4B46-967C-3ACE53AB7830}" dt="2024-01-02T11:17:28.938" v="162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2T12:48:29.207" v="304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2T11:28:01.837" v="172" actId="1076"/>
          <ac:picMkLst>
            <pc:docMk/>
            <pc:sldMk cId="3049935216" sldId="256"/>
            <ac:picMk id="9" creationId="{AA1F90E1-170A-BA94-FFE6-2FD9E20EFF9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2:33:35.408" v="529" actId="478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2:25:37.694" v="524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2:29:03.804" v="528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3T06:17:57.328" v="411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3T06:17:57.328" v="411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3T06:59:48.762" v="518" actId="207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03T06:30:46.690" v="474" actId="1076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03T06:59:48.762" v="518" actId="207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03T06:34:54.394" v="512" actId="14100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03T06:30:18.765" v="471" actId="1076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mod">
          <ac:chgData name="ZHANG Xiangyu" userId="0af619d5-14b7-43d3-95bc-94ad39c803d6" providerId="ADAL" clId="{0190945F-89A7-4B46-967C-3ACE53AB7830}" dt="2024-01-03T06:59:34.136" v="517" actId="1076"/>
          <ac:picMkLst>
            <pc:docMk/>
            <pc:sldMk cId="1279138180" sldId="260"/>
            <ac:picMk id="13" creationId="{C0FF0EB6-BA0A-F413-21E7-399F6B56F1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2231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The 6th International Conference on Modeling in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Mechanics and Materials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87003" y="4298616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C0FF0EB6-BA0A-F413-21E7-399F6B56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92" y="5780098"/>
            <a:ext cx="971600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34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24831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000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i="0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800" b="0" i="0" kern="1200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b="0" dirty="0">
                        <a:solidFill>
                          <a:srgbClr val="50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850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800" b="0" i="0" kern="1200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b="0" dirty="0">
                        <a:solidFill>
                          <a:srgbClr val="50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600</a:t>
                      </a:r>
                    </a:p>
                    <a:p>
                      <a:pPr algn="ctr"/>
                      <a:r>
                        <a:rPr lang="en-US" altLang="zh-CN" sz="1800" b="0" i="0" kern="1200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800" b="1" i="0" kern="1200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800" b="0" i="0" kern="1200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dirty="0">
                        <a:solidFill>
                          <a:srgbClr val="50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</a:t>
                      </a:r>
                      <a:endParaRPr lang="en-US" b="0" dirty="0">
                        <a:solidFill>
                          <a:srgbClr val="50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rgbClr val="505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USD</a:t>
                      </a:r>
                      <a:endParaRPr lang="en-US" dirty="0">
                        <a:solidFill>
                          <a:srgbClr val="505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2635250" y="4286250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6424436" y="4286250"/>
            <a:ext cx="2344637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1026663" y="57462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24" y="5711813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0400" y="4655739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774" y="4544465"/>
            <a:ext cx="977950" cy="6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rgbClr val="505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505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solidFill>
                    <a:srgbClr val="505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solidFill>
                    <a:srgbClr val="505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solidFill>
                  <a:srgbClr val="505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104</Words>
  <Application>Microsoft Office PowerPoint</Application>
  <PresentationFormat>宽屏</PresentationFormat>
  <Paragraphs>29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2024-01-05T04:10:25Z</dcterms:modified>
</cp:coreProperties>
</file>