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19" dt="2024-02-29T11:07:02.8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custSel addSld modSld">
      <pc:chgData name="ZHANG Xiangyu" userId="0af619d5-14b7-43d3-95bc-94ad39c803d6" providerId="ADAL" clId="{1DC4A7AB-8307-463F-B68B-CDC3B517A939}" dt="2024-02-29T11:07:02.864" v="45" actId="107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284</Words>
  <Application>Microsoft Office PowerPoint</Application>
  <PresentationFormat>宽屏</PresentationFormat>
  <Paragraphs>91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2024-02-29T11:07:03Z</dcterms:modified>
</cp:coreProperties>
</file>