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7" r:id="rId3"/>
    <p:sldId id="265" r:id="rId4"/>
    <p:sldId id="259" r:id="rId5"/>
    <p:sldId id="256" r:id="rId6"/>
    <p:sldId id="263" r:id="rId7"/>
    <p:sldId id="264" r:id="rId8"/>
    <p:sldId id="257" r:id="rId9"/>
    <p:sldId id="258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7" dt="2024-01-30T17:07:26.8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2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6509471" cy="4572002"/>
            <a:chOff x="139985" y="364065"/>
            <a:chExt cx="4973873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63145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0598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265</Words>
  <Application>Microsoft Office PowerPoint</Application>
  <PresentationFormat>宽屏</PresentationFormat>
  <Paragraphs>83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2024-01-30T17:09:24Z</dcterms:modified>
</cp:coreProperties>
</file>