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0" r:id="rId2"/>
    <p:sldId id="265" r:id="rId3"/>
    <p:sldId id="259" r:id="rId4"/>
    <p:sldId id="256" r:id="rId5"/>
    <p:sldId id="263" r:id="rId6"/>
    <p:sldId id="264" r:id="rId7"/>
    <p:sldId id="257" r:id="rId8"/>
    <p:sldId id="258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8C2"/>
    <a:srgbClr val="171642"/>
    <a:srgbClr val="DEEBF7"/>
    <a:srgbClr val="006DBE"/>
    <a:srgbClr val="F2F2F2"/>
    <a:srgbClr val="006CBE"/>
    <a:srgbClr val="0271C0"/>
    <a:srgbClr val="177BC5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3" dt="2024-01-25T07:45:21.51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2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8389F082-1A8D-4443-8CCA-CD40720395CC}"/>
    <pc:docChg chg="modSld">
      <pc:chgData name="ZHANG Xiangyu" userId="0af619d5-14b7-43d3-95bc-94ad39c803d6" providerId="ADAL" clId="{8389F082-1A8D-4443-8CCA-CD40720395CC}" dt="2024-01-23T03:02:28.295" v="14" actId="5736"/>
      <pc:docMkLst>
        <pc:docMk/>
      </pc:docMkLst>
      <pc:sldChg chg="modSp mod">
        <pc:chgData name="ZHANG Xiangyu" userId="0af619d5-14b7-43d3-95bc-94ad39c803d6" providerId="ADAL" clId="{8389F082-1A8D-4443-8CCA-CD40720395CC}" dt="2024-01-23T03:02:28.295" v="14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8389F082-1A8D-4443-8CCA-CD40720395CC}" dt="2024-01-23T03:02:17.893" v="13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8389F082-1A8D-4443-8CCA-CD40720395CC}" dt="2024-01-23T03:02:28.295" v="14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</pc:docChg>
  </pc:docChgLst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25T07:45:21.511" v="1380"/>
      <pc:docMkLst>
        <pc:docMk/>
      </pc:docMkLst>
      <pc:sldChg chg="addSp delSp modSp new mod">
        <pc:chgData name="ZHANG Xiangyu" userId="0af619d5-14b7-43d3-95bc-94ad39c803d6" providerId="ADAL" clId="{0190945F-89A7-4B46-967C-3ACE53AB7830}" dt="2024-01-25T07:45:21.511" v="1380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25T07:45:21.511" v="1380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21T07:05:06.616" v="1363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21T07:05:00.655" v="1362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21T07:05:06.616" v="1363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4:17:04.880" v="1317" actId="478"/>
        <pc:sldMkLst>
          <pc:docMk/>
          <pc:sldMk cId="1914114955" sldId="264"/>
        </pc:sldMkLst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2" creationId="{82120D3A-44C9-9367-BDCD-918C2A9A6991}"/>
          </ac:spMkLst>
        </pc:spChg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3" creationId="{270522BB-85B2-8259-DE63-EF326B04AEC1}"/>
          </ac:spMkLst>
        </pc:spChg>
        <pc:spChg chg="mod">
          <ac:chgData name="ZHANG Xiangyu" userId="0af619d5-14b7-43d3-95bc-94ad39c803d6" providerId="ADAL" clId="{0190945F-89A7-4B46-967C-3ACE53AB7830}" dt="2024-01-16T14:15:10.693" v="1307" actId="207"/>
          <ac:spMkLst>
            <pc:docMk/>
            <pc:sldMk cId="1914114955" sldId="264"/>
            <ac:spMk id="5" creationId="{044497EB-57B3-FBE9-071E-447923CCD1CC}"/>
          </ac:spMkLst>
        </pc:spChg>
        <pc:spChg chg="add del mod">
          <ac:chgData name="ZHANG Xiangyu" userId="0af619d5-14b7-43d3-95bc-94ad39c803d6" providerId="ADAL" clId="{0190945F-89A7-4B46-967C-3ACE53AB7830}" dt="2024-01-16T14:17:04.880" v="1317" actId="478"/>
          <ac:spMkLst>
            <pc:docMk/>
            <pc:sldMk cId="1914114955" sldId="264"/>
            <ac:spMk id="8" creationId="{22A5F8F4-7E08-D8CC-8B40-F8C4F1A525F7}"/>
          </ac:spMkLst>
        </pc:spChg>
        <pc:grpChg chg="add mod">
          <ac:chgData name="ZHANG Xiangyu" userId="0af619d5-14b7-43d3-95bc-94ad39c803d6" providerId="ADAL" clId="{0190945F-89A7-4B46-967C-3ACE53AB7830}" dt="2024-01-16T13:08:36.596" v="1245" actId="1076"/>
          <ac:grpSpMkLst>
            <pc:docMk/>
            <pc:sldMk cId="1914114955" sldId="264"/>
            <ac:grpSpMk id="4" creationId="{85F23458-4B05-378C-872F-D6F2F6955630}"/>
          </ac:grpSpMkLst>
        </pc:grpChg>
        <pc:picChg chg="add del mod">
          <ac:chgData name="ZHANG Xiangyu" userId="0af619d5-14b7-43d3-95bc-94ad39c803d6" providerId="ADAL" clId="{0190945F-89A7-4B46-967C-3ACE53AB7830}" dt="2024-01-16T14:16:50.812" v="1310" actId="478"/>
          <ac:picMkLst>
            <pc:docMk/>
            <pc:sldMk cId="1914114955" sldId="264"/>
            <ac:picMk id="2" creationId="{CECFE0E8-4F91-C133-F34A-81EAACFB0F47}"/>
          </ac:picMkLst>
        </pc:picChg>
        <pc:picChg chg="add mod">
          <ac:chgData name="ZHANG Xiangyu" userId="0af619d5-14b7-43d3-95bc-94ad39c803d6" providerId="ADAL" clId="{0190945F-89A7-4B46-967C-3ACE53AB7830}" dt="2024-01-16T14:16:52.108" v="1311" actId="1076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0190945F-89A7-4B46-967C-3ACE53AB7830}" dt="2024-01-16T13:08:33.421" v="1244"/>
          <ac:picMkLst>
            <pc:docMk/>
            <pc:sldMk cId="1914114955" sldId="264"/>
            <ac:picMk id="6" creationId="{9EFA56DD-A63A-194E-6522-77EAD029688E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43:48.121" v="1300" actId="478"/>
        <pc:sldMkLst>
          <pc:docMk/>
          <pc:sldMk cId="3557840703" sldId="265"/>
        </pc:sldMkLst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2" creationId="{CEABC074-E5A7-0778-9F12-25CE197FF9C2}"/>
          </ac:spMkLst>
        </pc:spChg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3" creationId="{CF06BDCE-081A-65A3-03E9-4910F4927D3F}"/>
          </ac:spMkLst>
        </pc:spChg>
        <pc:grpChg chg="add mod">
          <ac:chgData name="ZHANG Xiangyu" userId="0af619d5-14b7-43d3-95bc-94ad39c803d6" providerId="ADAL" clId="{0190945F-89A7-4B46-967C-3ACE53AB7830}" dt="2024-01-16T13:43:39.550" v="1298" actId="164"/>
          <ac:grpSpMkLst>
            <pc:docMk/>
            <pc:sldMk cId="3557840703" sldId="265"/>
            <ac:grpSpMk id="16" creationId="{575D3877-82A7-6842-2523-F8FCB262C361}"/>
          </ac:grpSpMkLst>
        </pc:grpChg>
        <pc:graphicFrameChg chg="add del mod">
          <ac:chgData name="ZHANG Xiangyu" userId="0af619d5-14b7-43d3-95bc-94ad39c803d6" providerId="ADAL" clId="{0190945F-89A7-4B46-967C-3ACE53AB7830}" dt="2024-01-16T13:22:02.831" v="1253"/>
          <ac:graphicFrameMkLst>
            <pc:docMk/>
            <pc:sldMk cId="3557840703" sldId="265"/>
            <ac:graphicFrameMk id="5" creationId="{0CBFAAB0-8674-511D-ECF0-D511B7776FD5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16T13:40:19.201" v="1274"/>
          <ac:graphicFrameMkLst>
            <pc:docMk/>
            <pc:sldMk cId="3557840703" sldId="265"/>
            <ac:graphicFrameMk id="10" creationId="{54416911-54AE-8E72-7FB9-8CA62E76D203}"/>
          </ac:graphicFrameMkLst>
        </pc:graphicFrame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4" creationId="{F916A26E-AF21-DC35-9647-CDADA001101D}"/>
          </ac:picMkLst>
        </pc:picChg>
        <pc:picChg chg="add del mod">
          <ac:chgData name="ZHANG Xiangyu" userId="0af619d5-14b7-43d3-95bc-94ad39c803d6" providerId="ADAL" clId="{0190945F-89A7-4B46-967C-3ACE53AB7830}" dt="2024-01-16T13:41:37.041" v="1287" actId="478"/>
          <ac:picMkLst>
            <pc:docMk/>
            <pc:sldMk cId="3557840703" sldId="265"/>
            <ac:picMk id="7" creationId="{CD2990C2-1EF5-AF2A-61F6-E3E3A9DC27E4}"/>
          </ac:picMkLst>
        </pc:picChg>
        <pc:picChg chg="add del mod">
          <ac:chgData name="ZHANG Xiangyu" userId="0af619d5-14b7-43d3-95bc-94ad39c803d6" providerId="ADAL" clId="{0190945F-89A7-4B46-967C-3ACE53AB7830}" dt="2024-01-16T13:41:35.187" v="1286" actId="478"/>
          <ac:picMkLst>
            <pc:docMk/>
            <pc:sldMk cId="3557840703" sldId="265"/>
            <ac:picMk id="8" creationId="{DA70E4A0-112D-062A-CB6C-3D1FB134C7CF}"/>
          </ac:picMkLst>
        </pc:picChg>
        <pc:picChg chg="add del mod">
          <ac:chgData name="ZHANG Xiangyu" userId="0af619d5-14b7-43d3-95bc-94ad39c803d6" providerId="ADAL" clId="{0190945F-89A7-4B46-967C-3ACE53AB7830}" dt="2024-01-16T13:41:34.672" v="1285" actId="478"/>
          <ac:picMkLst>
            <pc:docMk/>
            <pc:sldMk cId="3557840703" sldId="265"/>
            <ac:picMk id="9" creationId="{70D78693-7F5E-54F5-CB70-02DA960323AA}"/>
          </ac:picMkLst>
        </pc:picChg>
        <pc:picChg chg="add del mod">
          <ac:chgData name="ZHANG Xiangyu" userId="0af619d5-14b7-43d3-95bc-94ad39c803d6" providerId="ADAL" clId="{0190945F-89A7-4B46-967C-3ACE53AB7830}" dt="2024-01-16T13:41:07.958" v="1279" actId="478"/>
          <ac:picMkLst>
            <pc:docMk/>
            <pc:sldMk cId="3557840703" sldId="265"/>
            <ac:picMk id="12" creationId="{DF69575E-7C23-2C3E-595D-212AE38AE56F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3" creationId="{2F8A3422-DAFB-2C4C-0C90-49F5D4CE5059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4" creationId="{90F969D4-1434-9C48-AB57-4E3ADD50A9BD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5" creationId="{CCAC94F5-491E-A163-B0A8-C3680AE24709}"/>
          </ac:picMkLst>
        </pc:picChg>
        <pc:picChg chg="add del">
          <ac:chgData name="ZHANG Xiangyu" userId="0af619d5-14b7-43d3-95bc-94ad39c803d6" providerId="ADAL" clId="{0190945F-89A7-4B46-967C-3ACE53AB7830}" dt="2024-01-16T13:43:48.121" v="1300" actId="478"/>
          <ac:picMkLst>
            <pc:docMk/>
            <pc:sldMk cId="3557840703" sldId="265"/>
            <ac:picMk id="17" creationId="{EE19C2D6-2D4E-096F-485A-EBF1BC361BC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3877-82A7-6842-2523-F8FCB262C361}"/>
              </a:ext>
            </a:extLst>
          </p:cNvPr>
          <p:cNvGrpSpPr/>
          <p:nvPr/>
        </p:nvGrpSpPr>
        <p:grpSpPr>
          <a:xfrm>
            <a:off x="0" y="0"/>
            <a:ext cx="12192000" cy="5230570"/>
            <a:chOff x="0" y="0"/>
            <a:chExt cx="12192000" cy="5230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16A26E-AF21-DC35-9647-CDADA001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55735" cy="2505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8A3422-DAFB-2C4C-0C90-49F5D4C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" y="2505075"/>
              <a:ext cx="6017622" cy="27254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F969D4-1434-9C48-AB57-4E3ADD50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5734" y="2505076"/>
              <a:ext cx="5964812" cy="2725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AC94F5-491E-A163-B0A8-C3680AE2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735" y="0"/>
              <a:ext cx="6036265" cy="244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4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2018963" y="1606654"/>
            <a:ext cx="2038350" cy="80033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Registration Channel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163145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16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1600" b="1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15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90598"/>
              </p:ext>
            </p:extLst>
          </p:nvPr>
        </p:nvGraphicFramePr>
        <p:xfrm>
          <a:off x="553967" y="4229974"/>
          <a:ext cx="11084063" cy="4414282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24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15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5F23458-4B05-378C-872F-D6F2F6955630}"/>
              </a:ext>
            </a:extLst>
          </p:cNvPr>
          <p:cNvGrpSpPr/>
          <p:nvPr/>
        </p:nvGrpSpPr>
        <p:grpSpPr>
          <a:xfrm>
            <a:off x="3567017" y="1830940"/>
            <a:ext cx="4891856" cy="2449727"/>
            <a:chOff x="2297510" y="1484711"/>
            <a:chExt cx="4891856" cy="2449727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044497EB-57B3-FBE9-071E-447923CCD1CC}"/>
                </a:ext>
              </a:extLst>
            </p:cNvPr>
            <p:cNvSpPr txBox="1">
              <a:spLocks/>
            </p:cNvSpPr>
            <p:nvPr/>
          </p:nvSpPr>
          <p:spPr>
            <a:xfrm>
              <a:off x="2297510" y="3024232"/>
              <a:ext cx="4891856" cy="9102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HK" sz="2800" b="1" dirty="0">
                  <a:solidFill>
                    <a:srgbClr val="0978C2"/>
                  </a:solidFill>
                  <a:latin typeface="Open Sans" panose="020B0606030504020204" pitchFamily="34" charset="0"/>
                </a:rPr>
                <a:t>UNIVERSITI TUNKU ABDUL RAHMAN</a:t>
              </a:r>
              <a:endParaRPr lang="en-HK" sz="2800" b="1" dirty="0">
                <a:solidFill>
                  <a:srgbClr val="0978C2"/>
                </a:solidFill>
              </a:endParaRPr>
            </a:p>
          </p:txBody>
        </p:sp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9EFA56DD-A63A-194E-6522-77EAD02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9240" y="1484711"/>
              <a:ext cx="2819079" cy="1417880"/>
            </a:xfrm>
            <a:prstGeom prst="rect">
              <a:avLst/>
            </a:prstGeom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2B67B8D-9ED9-84AD-B857-D8A8AE46B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882" y="2967215"/>
            <a:ext cx="2654436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1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240</Words>
  <Application>Microsoft Office PowerPoint</Application>
  <PresentationFormat>宽屏</PresentationFormat>
  <Paragraphs>72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仿宋</vt:lpstr>
      <vt:lpstr>Arial</vt:lpstr>
      <vt:lpstr>Arial Black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2024-01-25T07:45:24Z</dcterms:modified>
</cp:coreProperties>
</file>