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30" dt="2024-03-15T10:36:47.1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5T10:36:47.165" v="666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10:36:47.165" v="666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43:52.900" v="473"/>
          <ac:graphicFrameMkLst>
            <pc:docMk/>
            <pc:sldMk cId="2545574032" sldId="272"/>
            <ac:graphicFrameMk id="2" creationId="{C9491FB9-808E-C5FE-7A7E-CC2821430045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4:01.564" v="478" actId="1076"/>
          <ac:graphicFrameMkLst>
            <pc:docMk/>
            <pc:sldMk cId="2545574032" sldId="272"/>
            <ac:graphicFrameMk id="3" creationId="{CEA4680A-33B4-AE8D-DDC6-B7EEA14C21C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45:10.925" v="481"/>
          <ac:graphicFrameMkLst>
            <pc:docMk/>
            <pc:sldMk cId="2545574032" sldId="272"/>
            <ac:graphicFrameMk id="4" creationId="{F15FF4E4-C376-EFE7-5D8E-35EF27FEAE0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10:36:47.165" v="666" actId="5736"/>
          <ac:graphicFrameMkLst>
            <pc:docMk/>
            <pc:sldMk cId="2545574032" sldId="272"/>
            <ac:graphicFrameMk id="6" creationId="{0C82B174-D277-4C7E-C66C-C5510321B9D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4680A-33B4-AE8D-DDC6-B7EEA14C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4578"/>
              </p:ext>
            </p:extLst>
          </p:nvPr>
        </p:nvGraphicFramePr>
        <p:xfrm>
          <a:off x="5867650" y="1825626"/>
          <a:ext cx="456700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50">
                  <a:extLst>
                    <a:ext uri="{9D8B030D-6E8A-4147-A177-3AD203B41FA5}">
                      <a16:colId xmlns:a16="http://schemas.microsoft.com/office/drawing/2014/main" val="3345725349"/>
                    </a:ext>
                  </a:extLst>
                </a:gridCol>
                <a:gridCol w="163450">
                  <a:extLst>
                    <a:ext uri="{9D8B030D-6E8A-4147-A177-3AD203B41FA5}">
                      <a16:colId xmlns:a16="http://schemas.microsoft.com/office/drawing/2014/main" val="690585105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040172538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4117838843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1469620707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454602090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266793501"/>
                    </a:ext>
                  </a:extLst>
                </a:gridCol>
              </a:tblGrid>
              <a:tr h="140326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Date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Time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Purpose/Function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Location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6035"/>
                  </a:ext>
                </a:extLst>
              </a:tr>
              <a:tr h="247838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07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14:00-20:00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Onsite Registration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96838"/>
                  </a:ext>
                </a:extLst>
              </a:tr>
              <a:tr h="34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Opening Ceremony,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Group Photo,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Plenary Lectures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7518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228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7567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19:00-21:00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Banquet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07722"/>
                  </a:ext>
                </a:extLst>
              </a:tr>
              <a:tr h="3230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09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8599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56871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52000"/>
                  </a:ext>
                </a:extLst>
              </a:tr>
              <a:tr h="24783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10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Academic/Committee Discussion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601852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864385"/>
                  </a:ext>
                </a:extLst>
              </a:tr>
              <a:tr h="34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14:00-15:00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CMMM20244 Conference Committee Meeting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538192"/>
                  </a:ext>
                </a:extLst>
              </a:tr>
              <a:tr h="430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15:00-17:00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 Conference Closing/Certificate Distribution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34061"/>
                  </a:ext>
                </a:extLst>
              </a:tr>
              <a:tr h="634883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11 &amp; 12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TBC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Visit Universiti Malaya, 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Universiti Tunku Abdul Rahman and Other Academic Activities 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Universiti Malaya &amp; Universiti Tunku Abdul Rahman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 dirty="0">
                          <a:effectLst/>
                        </a:rPr>
                        <a:t> </a:t>
                      </a:r>
                      <a:endParaRPr lang="zh-CN" sz="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82B174-D277-4C7E-C66C-C5510321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12175"/>
              </p:ext>
            </p:extLst>
          </p:nvPr>
        </p:nvGraphicFramePr>
        <p:xfrm>
          <a:off x="0" y="217714"/>
          <a:ext cx="11393714" cy="12439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269296699"/>
                    </a:ext>
                  </a:extLst>
                </a:gridCol>
                <a:gridCol w="2893219">
                  <a:extLst>
                    <a:ext uri="{9D8B030D-6E8A-4147-A177-3AD203B41FA5}">
                      <a16:colId xmlns:a16="http://schemas.microsoft.com/office/drawing/2014/main" val="3335782676"/>
                    </a:ext>
                  </a:extLst>
                </a:gridCol>
                <a:gridCol w="3569948">
                  <a:extLst>
                    <a:ext uri="{9D8B030D-6E8A-4147-A177-3AD203B41FA5}">
                      <a16:colId xmlns:a16="http://schemas.microsoft.com/office/drawing/2014/main" val="4104923008"/>
                    </a:ext>
                  </a:extLst>
                </a:gridCol>
                <a:gridCol w="2487384">
                  <a:extLst>
                    <a:ext uri="{9D8B030D-6E8A-4147-A177-3AD203B41FA5}">
                      <a16:colId xmlns:a16="http://schemas.microsoft.com/office/drawing/2014/main" val="421798908"/>
                    </a:ext>
                  </a:extLst>
                </a:gridCol>
              </a:tblGrid>
              <a:tr h="7625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Date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Purpose/Function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Location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533477110"/>
                  </a:ext>
                </a:extLst>
              </a:tr>
              <a:tr h="685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07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14:00-20:00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Onsite Registration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941822222"/>
                  </a:ext>
                </a:extLst>
              </a:tr>
              <a:tr h="1027369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08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Opening Ceremony,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Group Photo,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Plenary Lectures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DoubleTree by Hilton Kuala Lumpur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4111645576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061327703"/>
                  </a:ext>
                </a:extLst>
              </a:tr>
              <a:tr h="10273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11139103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19:00-21:00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Banquet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561467540"/>
                  </a:ext>
                </a:extLst>
              </a:tr>
              <a:tr h="102736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09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58822968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883909964"/>
                  </a:ext>
                </a:extLst>
              </a:tr>
              <a:tr h="10273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42818688"/>
                  </a:ext>
                </a:extLst>
              </a:tr>
              <a:tr h="685127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10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Academic/Committee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Discussion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956631445"/>
                  </a:ext>
                </a:extLst>
              </a:tr>
              <a:tr h="685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053092189"/>
                  </a:ext>
                </a:extLst>
              </a:tr>
              <a:tr h="844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14:00-15:00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CMMM20244 Conference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Committee Meeting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91610167"/>
                  </a:ext>
                </a:extLst>
              </a:tr>
              <a:tr h="1055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15:00-17:00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 Conference Closing/Certificate Distribution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269814123"/>
                  </a:ext>
                </a:extLst>
              </a:tr>
              <a:tr h="1556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11 &amp; 12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TBC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Technical </a:t>
                      </a:r>
                      <a:r>
                        <a:rPr lang="en-US" sz="1800" kern="100" dirty="0">
                          <a:effectLst/>
                        </a:rPr>
                        <a:t>Visit to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Malaya,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 Other Academic Activities 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 &amp;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5806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808</Words>
  <Application>Microsoft Office PowerPoint</Application>
  <PresentationFormat>宽屏</PresentationFormat>
  <Paragraphs>273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2024-03-15T10:36:49Z</dcterms:modified>
</cp:coreProperties>
</file>