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21:20.279" v="42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21:20.279" v="42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20:49.169" v="34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21:05.995" v="4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21:20.279" v="42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6509471" cy="4572002"/>
            <a:chOff x="139985" y="364065"/>
            <a:chExt cx="4973873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1632054"/>
            <a:ext cx="3297238" cy="142864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1632054"/>
            <a:ext cx="3297238" cy="142864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1619354"/>
            <a:ext cx="3297238" cy="142864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282</Words>
  <Application>Microsoft Office PowerPoint</Application>
  <PresentationFormat>宽屏</PresentationFormat>
  <Paragraphs>89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2024-02-28T12:28:18Z</dcterms:modified>
</cp:coreProperties>
</file>