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9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E"/>
    <a:srgbClr val="006CBE"/>
    <a:srgbClr val="0271C0"/>
    <a:srgbClr val="DEEBF7"/>
    <a:srgbClr val="177BC5"/>
    <a:srgbClr val="0070C0"/>
    <a:srgbClr val="FFFFFF"/>
    <a:srgbClr val="505050"/>
    <a:srgbClr val="FA9C3E"/>
    <a:srgbClr val="1E7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26" dt="2024-01-06T11:08:45.5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1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6T11:08:45.564" v="682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06T11:08:45.564" v="682" actId="573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2T11:35:26.181" v="175" actId="207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2T07:40:54.999" v="151" actId="2711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6T11:00:49.200" v="654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5T08:25:04.194" v="568" actId="14100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5T08:24:17.677" v="566" actId="14100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6T11:08:45.564" v="682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2T11:17:28.938" v="162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2T12:48:29.207" v="304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2T11:28:01.837" v="172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6T10:54:03.938" v="645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17:57.328" v="411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3T06:17:57.328" v="411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59:48.762" v="518" actId="207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mod">
          <ac:chgData name="ZHANG Xiangyu" userId="0af619d5-14b7-43d3-95bc-94ad39c803d6" providerId="ADAL" clId="{0190945F-89A7-4B46-967C-3ACE53AB7830}" dt="2024-01-03T06:59:34.136" v="517" actId="1076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6T11:07:54.911" v="678" actId="207"/>
        <pc:sldMkLst>
          <pc:docMk/>
          <pc:sldMk cId="401007361" sldId="261"/>
        </pc:sldMkLst>
        <pc:spChg chg="mod">
          <ac:chgData name="ZHANG Xiangyu" userId="0af619d5-14b7-43d3-95bc-94ad39c803d6" providerId="ADAL" clId="{0190945F-89A7-4B46-967C-3ACE53AB7830}" dt="2024-01-06T11:07:54.911" v="678" actId="207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picChg chg="add mod">
          <ac:chgData name="ZHANG Xiangyu" userId="0af619d5-14b7-43d3-95bc-94ad39c803d6" providerId="ADAL" clId="{0190945F-89A7-4B46-967C-3ACE53AB7830}" dt="2024-01-06T11:06:33.793" v="672" actId="1076"/>
          <ac:picMkLst>
            <pc:docMk/>
            <pc:sldMk cId="401007361" sldId="261"/>
            <ac:picMk id="4" creationId="{B1532C56-1391-5D4D-D6A7-883D09389B03}"/>
          </ac:picMkLst>
        </pc:picChg>
        <pc:picChg chg="add mod">
          <ac:chgData name="ZHANG Xiangyu" userId="0af619d5-14b7-43d3-95bc-94ad39c803d6" providerId="ADAL" clId="{0190945F-89A7-4B46-967C-3ACE53AB7830}" dt="2024-01-06T11:07:21.394" v="676" actId="1076"/>
          <ac:picMkLst>
            <pc:docMk/>
            <pc:sldMk cId="401007361" sldId="261"/>
            <ac:picMk id="6" creationId="{6C39D1F3-649E-8A41-7B43-1F097C21D9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0FF0EB6-BA0A-F413-21E7-399F6B56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92" y="5780098"/>
            <a:ext cx="971600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34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11174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kern="1200" dirty="0">
                          <a:solidFill>
                            <a:srgbClr val="006DB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0" i="0" kern="1200" dirty="0">
                        <a:solidFill>
                          <a:srgbClr val="006DBE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i="0" kern="1200" dirty="0">
                          <a:solidFill>
                            <a:srgbClr val="006DB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418949" y="4740619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1026663" y="5746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24" y="5711813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00" y="4655739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774" y="4544465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6424436" y="3767974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-95435" y="3795222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8774" y="4194344"/>
            <a:ext cx="1841595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1A0D8-6C2C-4E5C-4D91-A5CB3F2D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6DBE"/>
                </a:solidFill>
              </a:rPr>
              <a:t>Aaa</a:t>
            </a:r>
            <a:r>
              <a:rPr lang="en-US" altLang="zh-CN" dirty="0"/>
              <a:t>`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532C56-1391-5D4D-D6A7-883D09389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423" y="1286828"/>
            <a:ext cx="2959252" cy="16066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39D1F3-649E-8A41-7B43-1F097C21D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3982"/>
            <a:ext cx="1783235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116</Words>
  <Application>Microsoft Office PowerPoint</Application>
  <PresentationFormat>宽屏</PresentationFormat>
  <Paragraphs>32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Aaa`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2024-01-06T11:08:58Z</dcterms:modified>
</cp:coreProperties>
</file>