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0" r:id="rId2"/>
    <p:sldId id="265" r:id="rId3"/>
    <p:sldId id="259" r:id="rId4"/>
    <p:sldId id="256" r:id="rId5"/>
    <p:sldId id="263" r:id="rId6"/>
    <p:sldId id="264" r:id="rId7"/>
    <p:sldId id="257" r:id="rId8"/>
    <p:sldId id="258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4" dt="2024-01-25T09:04:30.81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2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25T09:04:30.811" v="1391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163145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90598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5F23458-4B05-378C-872F-D6F2F6955630}"/>
              </a:ext>
            </a:extLst>
          </p:cNvPr>
          <p:cNvGrpSpPr/>
          <p:nvPr/>
        </p:nvGrpSpPr>
        <p:grpSpPr>
          <a:xfrm>
            <a:off x="3567017" y="1830940"/>
            <a:ext cx="4891856" cy="2449727"/>
            <a:chOff x="2297510" y="1484711"/>
            <a:chExt cx="4891856" cy="2449727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44497EB-57B3-FBE9-071E-447923CCD1CC}"/>
                </a:ext>
              </a:extLst>
            </p:cNvPr>
            <p:cNvSpPr txBox="1">
              <a:spLocks/>
            </p:cNvSpPr>
            <p:nvPr/>
          </p:nvSpPr>
          <p:spPr>
            <a:xfrm>
              <a:off x="2297510" y="3024232"/>
              <a:ext cx="4891856" cy="9102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HK" sz="2800" b="1" dirty="0">
                  <a:solidFill>
                    <a:srgbClr val="0978C2"/>
                  </a:solidFill>
                  <a:latin typeface="Open Sans" panose="020B0606030504020204" pitchFamily="34" charset="0"/>
                </a:rPr>
                <a:t>UNIVERSITI TUNKU ABDUL RAHMAN</a:t>
              </a:r>
              <a:endParaRPr lang="en-HK" sz="2800" b="1" dirty="0">
                <a:solidFill>
                  <a:srgbClr val="0978C2"/>
                </a:solidFill>
              </a:endParaRPr>
            </a:p>
          </p:txBody>
        </p:sp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240" y="1484711"/>
              <a:ext cx="2819079" cy="1417880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2B67B8D-9ED9-84AD-B857-D8A8AE46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882" y="2967215"/>
            <a:ext cx="265443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254</Words>
  <Application>Microsoft Office PowerPoint</Application>
  <PresentationFormat>宽屏</PresentationFormat>
  <Paragraphs>80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仿宋</vt:lpstr>
      <vt:lpstr>Arial</vt:lpstr>
      <vt:lpstr>Arial Black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2024-01-25T09:04:40Z</dcterms:modified>
</cp:coreProperties>
</file>